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76aa314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76aa314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76aa314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76aa314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75c8067023f437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75c8067023f437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1bfa3cd3fbe86e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1bfa3cd3fbe86e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5c8067023f437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5c8067023f437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5c8067023f437d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75c8067023f437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76aa314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76aa314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3d2cff9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3d2cff9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If all goes well, it will be the last thing to close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d2cff9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d2cff9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3d2cff91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3d2cff91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d2cff91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3d2cff91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3d2cff9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3d2cff9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Displays the resulting FFT graph in real time. </a:t>
            </a:r>
            <a:endParaRPr/>
          </a:p>
          <a:p>
            <a:pPr indent="0" lvl="0" marL="0" rtl="0" algn="l">
              <a:spcBef>
                <a:spcPts val="0"/>
              </a:spcBef>
              <a:spcAft>
                <a:spcPts val="0"/>
              </a:spcAft>
              <a:buNone/>
            </a:pPr>
            <a:r>
              <a:rPr lang="vi"/>
              <a:t>not as accurate as the tuner, but that’s not saying much</a:t>
            </a:r>
            <a:endParaRPr/>
          </a:p>
          <a:p>
            <a:pPr indent="0" lvl="0" marL="0" rtl="0" algn="l">
              <a:spcBef>
                <a:spcPts val="0"/>
              </a:spcBef>
              <a:spcAft>
                <a:spcPts val="0"/>
              </a:spcAft>
              <a:buNone/>
            </a:pPr>
            <a:r>
              <a:rPr lang="vi"/>
              <a:t>Gives a small indication of where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3d2cff91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3d2cff91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3d2cff91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3d2cff91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TunerFish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Gavin, Gwin, Chris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History</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Display information about events in Tuner Feature</a:t>
            </a:r>
            <a:endParaRPr/>
          </a:p>
          <a:p>
            <a:pPr indent="-342900" lvl="0" marL="457200" rtl="0" algn="l">
              <a:spcBef>
                <a:spcPts val="0"/>
              </a:spcBef>
              <a:spcAft>
                <a:spcPts val="0"/>
              </a:spcAft>
              <a:buSzPts val="1800"/>
              <a:buChar char="-"/>
            </a:pPr>
            <a:r>
              <a:rPr lang="vi"/>
              <a:t>Use Json to serialize and deserialize data</a:t>
            </a:r>
            <a:endParaRPr/>
          </a:p>
          <a:p>
            <a:pPr indent="-342900" lvl="0" marL="457200" rtl="0" algn="l">
              <a:spcBef>
                <a:spcPts val="0"/>
              </a:spcBef>
              <a:spcAft>
                <a:spcPts val="0"/>
              </a:spcAft>
              <a:buSzPts val="1800"/>
              <a:buChar char="-"/>
            </a:pPr>
            <a:r>
              <a:rPr lang="vi"/>
              <a:t>Clear Button</a:t>
            </a:r>
            <a:endParaRPr/>
          </a:p>
          <a:p>
            <a:pPr indent="-342900" lvl="0" marL="457200" rtl="0" algn="l">
              <a:spcBef>
                <a:spcPts val="0"/>
              </a:spcBef>
              <a:spcAft>
                <a:spcPts val="0"/>
              </a:spcAft>
              <a:buSzPts val="1800"/>
              <a:buChar char="-"/>
            </a:pPr>
            <a:r>
              <a:rPr lang="vi"/>
              <a:t>Delete selected items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Note Player</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Play </a:t>
            </a:r>
            <a:r>
              <a:rPr lang="vi"/>
              <a:t>F, G, A, B, C, D, E, F#, G#, A#, C#, D# from 1st-6th octave</a:t>
            </a:r>
            <a:endParaRPr/>
          </a:p>
          <a:p>
            <a:pPr indent="-342900" lvl="0" marL="457200" rtl="0" algn="l">
              <a:spcBef>
                <a:spcPts val="0"/>
              </a:spcBef>
              <a:spcAft>
                <a:spcPts val="0"/>
              </a:spcAft>
              <a:buSzPts val="1800"/>
              <a:buChar char="-"/>
            </a:pPr>
            <a:r>
              <a:rPr lang="vi"/>
              <a:t>Sustained Button</a:t>
            </a:r>
            <a:endParaRPr/>
          </a:p>
          <a:p>
            <a:pPr indent="-342900" lvl="0" marL="457200" rtl="0" algn="l">
              <a:spcBef>
                <a:spcPts val="0"/>
              </a:spcBef>
              <a:spcAft>
                <a:spcPts val="0"/>
              </a:spcAft>
              <a:buSzPts val="1800"/>
              <a:buChar char="-"/>
            </a:pPr>
            <a:r>
              <a:rPr lang="vi"/>
              <a:t>Stop Button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Metronome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Displays </a:t>
            </a:r>
            <a:r>
              <a:rPr lang="vi"/>
              <a:t>checkboxes that when clicked play the selected BPM.</a:t>
            </a:r>
            <a:endParaRPr/>
          </a:p>
          <a:p>
            <a:pPr indent="0" lvl="0" marL="0" rtl="0" algn="l">
              <a:spcBef>
                <a:spcPts val="1200"/>
              </a:spcBef>
              <a:spcAft>
                <a:spcPts val="0"/>
              </a:spcAft>
              <a:buNone/>
            </a:pPr>
            <a:r>
              <a:rPr lang="vi"/>
              <a:t>Ranges from 5 BPM to 200 BPM in multiples of 5.</a:t>
            </a:r>
            <a:endParaRPr/>
          </a:p>
          <a:p>
            <a:pPr indent="0" lvl="0" marL="0" rtl="0" algn="l">
              <a:spcBef>
                <a:spcPts val="1200"/>
              </a:spcBef>
              <a:spcAft>
                <a:spcPts val="1200"/>
              </a:spcAft>
              <a:buNone/>
            </a:pPr>
            <a:r>
              <a:rPr lang="vi"/>
              <a:t>Unchecking the checkbox stops the current BPM from playing, allowing the user to select a new 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Metronome - Code</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Each BPM has its own checkbox, rangi</a:t>
            </a:r>
            <a:r>
              <a:rPr lang="vi"/>
              <a:t>ng from 5 BPM to 200 BPM in multiples of 5.</a:t>
            </a:r>
            <a:endParaRPr/>
          </a:p>
          <a:p>
            <a:pPr indent="0" lvl="0" marL="0" rtl="0" algn="l">
              <a:spcBef>
                <a:spcPts val="1200"/>
              </a:spcBef>
              <a:spcAft>
                <a:spcPts val="0"/>
              </a:spcAft>
              <a:buNone/>
            </a:pPr>
            <a:r>
              <a:rPr lang="vi"/>
              <a:t>Each checkbox has it's own while loop checking if the checkbox status is true. If it is the while loop runs the following:</a:t>
            </a:r>
            <a:endParaRPr/>
          </a:p>
          <a:p>
            <a:pPr indent="-342900" lvl="0" marL="457200" rtl="0" algn="l">
              <a:spcBef>
                <a:spcPts val="1200"/>
              </a:spcBef>
              <a:spcAft>
                <a:spcPts val="0"/>
              </a:spcAft>
              <a:buSzPts val="1800"/>
              <a:buChar char="●"/>
            </a:pPr>
            <a:r>
              <a:rPr lang="vi"/>
              <a:t>Console.Beep(Frequency, Duration in Milliseconds)</a:t>
            </a:r>
            <a:endParaRPr/>
          </a:p>
          <a:p>
            <a:pPr indent="-342900" lvl="0" marL="457200" rtl="0" algn="l">
              <a:spcBef>
                <a:spcPts val="0"/>
              </a:spcBef>
              <a:spcAft>
                <a:spcPts val="0"/>
              </a:spcAft>
              <a:buSzPts val="1800"/>
              <a:buChar char="●"/>
            </a:pPr>
            <a:r>
              <a:rPr lang="vi"/>
              <a:t>Thread.Sleep(Tempo in Milliseconds)</a:t>
            </a:r>
            <a:endParaRPr/>
          </a:p>
          <a:p>
            <a:pPr indent="0" lvl="0" marL="0" rtl="0" algn="l">
              <a:spcBef>
                <a:spcPts val="1200"/>
              </a:spcBef>
              <a:spcAft>
                <a:spcPts val="1200"/>
              </a:spcAft>
              <a:buNone/>
            </a:pPr>
            <a:r>
              <a:rPr lang="vi"/>
              <a:t>When the box is unchecked, it reads as false and the while loop is stopped, stopping the sound from playing.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Metronome - </a:t>
            </a:r>
            <a:r>
              <a:rPr lang="vi"/>
              <a:t>Future Features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Change checkbox system to a textbox field where the user can enter a custom BPM.</a:t>
            </a:r>
            <a:endParaRPr/>
          </a:p>
          <a:p>
            <a:pPr indent="0" lvl="0" marL="0" rtl="0" algn="l">
              <a:spcBef>
                <a:spcPts val="1200"/>
              </a:spcBef>
              <a:spcAft>
                <a:spcPts val="0"/>
              </a:spcAft>
              <a:buNone/>
            </a:pPr>
            <a:r>
              <a:rPr lang="vi"/>
              <a:t>Add an animated metronome bar that has a blip traveling it for visual.</a:t>
            </a:r>
            <a:endParaRPr/>
          </a:p>
          <a:p>
            <a:pPr indent="0" lvl="0" marL="0" rtl="0" algn="l">
              <a:spcBef>
                <a:spcPts val="1200"/>
              </a:spcBef>
              <a:spcAft>
                <a:spcPts val="1200"/>
              </a:spcAft>
              <a:buNone/>
            </a:pPr>
            <a:r>
              <a:rPr lang="vi"/>
              <a:t>Add a button to stop the metronome so that the user can enter a new BPM into the textbox.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Metronome - Known Bugs</a:t>
            </a:r>
            <a:endParaRPr/>
          </a:p>
        </p:txBody>
      </p:sp>
      <p:sp>
        <p:nvSpPr>
          <p:cNvPr id="139" name="Google Shape;139;p2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If a checkbox is left checked the chosen BPM will play for</a:t>
            </a:r>
            <a:r>
              <a:rPr lang="vi"/>
              <a:t> infinity and not allow the user to access the rest of the program. The checkbox has to be unchecked in order to stop the while loop to allow the user to select another BPM or use other features on the program.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Introduction</a:t>
            </a:r>
            <a:endParaRPr/>
          </a:p>
        </p:txBody>
      </p:sp>
      <p:sp>
        <p:nvSpPr>
          <p:cNvPr id="61" name="Google Shape;61;p14"/>
          <p:cNvSpPr txBox="1"/>
          <p:nvPr>
            <p:ph idx="1" type="body"/>
          </p:nvPr>
        </p:nvSpPr>
        <p:spPr>
          <a:xfrm>
            <a:off x="311700" y="1152475"/>
            <a:ext cx="8520600" cy="378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Tune music Instrument</a:t>
            </a:r>
            <a:endParaRPr/>
          </a:p>
          <a:p>
            <a:pPr indent="-342900" lvl="0" marL="457200" rtl="0" algn="l">
              <a:spcBef>
                <a:spcPts val="0"/>
              </a:spcBef>
              <a:spcAft>
                <a:spcPts val="0"/>
              </a:spcAft>
              <a:buSzPts val="1800"/>
              <a:buChar char="-"/>
            </a:pPr>
            <a:r>
              <a:rPr lang="vi"/>
              <a:t>Include 5 features:</a:t>
            </a:r>
            <a:endParaRPr/>
          </a:p>
          <a:p>
            <a:pPr indent="-317500" lvl="1" marL="914400" rtl="0" algn="l">
              <a:spcBef>
                <a:spcPts val="0"/>
              </a:spcBef>
              <a:spcAft>
                <a:spcPts val="0"/>
              </a:spcAft>
              <a:buSzPts val="1400"/>
              <a:buChar char="-"/>
            </a:pPr>
            <a:r>
              <a:rPr lang="vi"/>
              <a:t>Tuner</a:t>
            </a:r>
            <a:endParaRPr/>
          </a:p>
          <a:p>
            <a:pPr indent="-317500" lvl="1" marL="914400" rtl="0" algn="l">
              <a:spcBef>
                <a:spcPts val="0"/>
              </a:spcBef>
              <a:spcAft>
                <a:spcPts val="0"/>
              </a:spcAft>
              <a:buSzPts val="1400"/>
              <a:buChar char="-"/>
            </a:pPr>
            <a:r>
              <a:rPr lang="vi"/>
              <a:t>History</a:t>
            </a:r>
            <a:endParaRPr/>
          </a:p>
          <a:p>
            <a:pPr indent="-317500" lvl="1" marL="914400" rtl="0" algn="l">
              <a:spcBef>
                <a:spcPts val="0"/>
              </a:spcBef>
              <a:spcAft>
                <a:spcPts val="0"/>
              </a:spcAft>
              <a:buSzPts val="1400"/>
              <a:buChar char="-"/>
            </a:pPr>
            <a:r>
              <a:rPr lang="vi"/>
              <a:t>Note Player</a:t>
            </a:r>
            <a:endParaRPr/>
          </a:p>
          <a:p>
            <a:pPr indent="-317500" lvl="1" marL="914400" rtl="0" algn="l">
              <a:spcBef>
                <a:spcPts val="0"/>
              </a:spcBef>
              <a:spcAft>
                <a:spcPts val="0"/>
              </a:spcAft>
              <a:buSzPts val="1400"/>
              <a:buChar char="-"/>
            </a:pPr>
            <a:r>
              <a:rPr lang="vi"/>
              <a:t>Metronome</a:t>
            </a:r>
            <a:endParaRPr/>
          </a:p>
          <a:p>
            <a:pPr indent="-317500" lvl="1" marL="914400" rtl="0" algn="l">
              <a:spcBef>
                <a:spcPts val="0"/>
              </a:spcBef>
              <a:spcAft>
                <a:spcPts val="0"/>
              </a:spcAft>
              <a:buSzPts val="1400"/>
              <a:buChar char="-"/>
            </a:pPr>
            <a:r>
              <a:rPr lang="vi"/>
              <a:t>Audio Analysis</a:t>
            </a:r>
            <a:endParaRPr/>
          </a:p>
          <a:p>
            <a:pPr indent="-342900" lvl="0" marL="457200" rtl="0" algn="l">
              <a:spcBef>
                <a:spcPts val="0"/>
              </a:spcBef>
              <a:spcAft>
                <a:spcPts val="0"/>
              </a:spcAft>
              <a:buSzPts val="1800"/>
              <a:buChar char="-"/>
            </a:pPr>
            <a:r>
              <a:rPr lang="vi"/>
              <a:t>Technology:</a:t>
            </a:r>
            <a:endParaRPr/>
          </a:p>
          <a:p>
            <a:pPr indent="-317500" lvl="1" marL="914400" rtl="0" algn="l">
              <a:spcBef>
                <a:spcPts val="0"/>
              </a:spcBef>
              <a:spcAft>
                <a:spcPts val="0"/>
              </a:spcAft>
              <a:buSzPts val="1400"/>
              <a:buChar char="-"/>
            </a:pPr>
            <a:r>
              <a:rPr lang="vi"/>
              <a:t>Json</a:t>
            </a:r>
            <a:endParaRPr/>
          </a:p>
          <a:p>
            <a:pPr indent="-317500" lvl="1" marL="914400" rtl="0" algn="l">
              <a:spcBef>
                <a:spcPts val="0"/>
              </a:spcBef>
              <a:spcAft>
                <a:spcPts val="0"/>
              </a:spcAft>
              <a:buSzPts val="1400"/>
              <a:buChar char="-"/>
            </a:pPr>
            <a:r>
              <a:rPr lang="vi"/>
              <a:t>Winform</a:t>
            </a:r>
            <a:endParaRPr/>
          </a:p>
          <a:p>
            <a:pPr indent="-317500" lvl="1" marL="914400" rtl="0" algn="l">
              <a:spcBef>
                <a:spcPts val="0"/>
              </a:spcBef>
              <a:spcAft>
                <a:spcPts val="0"/>
              </a:spcAft>
              <a:buSzPts val="1400"/>
              <a:buChar char="-"/>
            </a:pPr>
            <a:r>
              <a:rPr lang="vi"/>
              <a:t>.Net</a:t>
            </a:r>
            <a:endParaRPr/>
          </a:p>
          <a:p>
            <a:pPr indent="-317500" lvl="1" marL="914400" rtl="0" algn="l">
              <a:spcBef>
                <a:spcPts val="0"/>
              </a:spcBef>
              <a:spcAft>
                <a:spcPts val="0"/>
              </a:spcAft>
              <a:buSzPts val="1400"/>
              <a:buChar char="-"/>
            </a:pPr>
            <a:r>
              <a:rPr lang="vi"/>
              <a:t>Accord</a:t>
            </a:r>
            <a:endParaRPr/>
          </a:p>
          <a:p>
            <a:pPr indent="-317500" lvl="1" marL="914400" rtl="0" algn="l">
              <a:spcBef>
                <a:spcPts val="0"/>
              </a:spcBef>
              <a:spcAft>
                <a:spcPts val="0"/>
              </a:spcAft>
              <a:buSzPts val="1400"/>
              <a:buChar char="-"/>
            </a:pPr>
            <a:r>
              <a:rPr lang="vi"/>
              <a:t>Math.Net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Selection Form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Serves as the main hub for all of the functions.</a:t>
            </a:r>
            <a:endParaRPr/>
          </a:p>
          <a:p>
            <a:pPr indent="0" lvl="0" marL="0" rtl="0" algn="l">
              <a:spcBef>
                <a:spcPts val="1200"/>
              </a:spcBef>
              <a:spcAft>
                <a:spcPts val="0"/>
              </a:spcAft>
              <a:buNone/>
            </a:pPr>
            <a:r>
              <a:rPr lang="vi"/>
              <a:t>Everything always returns to the Selection Form</a:t>
            </a:r>
            <a:endParaRPr/>
          </a:p>
          <a:p>
            <a:pPr indent="0" lvl="0" marL="0" rtl="0" algn="l">
              <a:spcBef>
                <a:spcPts val="1200"/>
              </a:spcBef>
              <a:spcAft>
                <a:spcPts val="0"/>
              </a:spcAft>
              <a:buNone/>
            </a:pPr>
            <a:r>
              <a:rPr lang="vi"/>
              <a:t>Final object to close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In the future this would be at the bottom of all of the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Tuner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Displays the closest note being played</a:t>
            </a:r>
            <a:endParaRPr/>
          </a:p>
          <a:p>
            <a:pPr indent="0" lvl="0" marL="0" rtl="0" algn="l">
              <a:spcBef>
                <a:spcPts val="1200"/>
              </a:spcBef>
              <a:spcAft>
                <a:spcPts val="0"/>
              </a:spcAft>
              <a:buNone/>
            </a:pPr>
            <a:r>
              <a:rPr lang="vi"/>
              <a:t>Displays the pitch in Hertz</a:t>
            </a:r>
            <a:endParaRPr/>
          </a:p>
          <a:p>
            <a:pPr indent="0" lvl="0" marL="0" rtl="0" algn="l">
              <a:spcBef>
                <a:spcPts val="1200"/>
              </a:spcBef>
              <a:spcAft>
                <a:spcPts val="0"/>
              </a:spcAft>
              <a:buNone/>
            </a:pPr>
            <a:r>
              <a:rPr lang="vi"/>
              <a:t>Shows how out-of-tune in Cents</a:t>
            </a:r>
            <a:endParaRPr/>
          </a:p>
          <a:p>
            <a:pPr indent="0" lvl="0" marL="0" rtl="0" algn="l">
              <a:spcBef>
                <a:spcPts val="1200"/>
              </a:spcBef>
              <a:spcAft>
                <a:spcPts val="1200"/>
              </a:spcAft>
              <a:buNone/>
            </a:pPr>
            <a:r>
              <a:rPr lang="vi"/>
              <a:t>Displays whether the cents are sharp or flat by location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Tuner - Future Features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Instrument Tuner</a:t>
            </a:r>
            <a:endParaRPr/>
          </a:p>
          <a:p>
            <a:pPr indent="0" lvl="0" marL="0" rtl="0" algn="l">
              <a:spcBef>
                <a:spcPts val="1200"/>
              </a:spcBef>
              <a:spcAft>
                <a:spcPts val="0"/>
              </a:spcAft>
              <a:buNone/>
            </a:pPr>
            <a:r>
              <a:rPr lang="vi"/>
              <a:t>Improved FFT resolution</a:t>
            </a:r>
            <a:endParaRPr/>
          </a:p>
          <a:p>
            <a:pPr indent="0" lvl="0" marL="0" rtl="0" algn="l">
              <a:spcBef>
                <a:spcPts val="1200"/>
              </a:spcBef>
              <a:spcAft>
                <a:spcPts val="0"/>
              </a:spcAft>
              <a:buNone/>
            </a:pPr>
            <a:r>
              <a:rPr lang="vi"/>
              <a:t>Option to choose audio device</a:t>
            </a:r>
            <a:endParaRPr/>
          </a:p>
          <a:p>
            <a:pPr indent="0" lvl="0" marL="0" rtl="0" algn="l">
              <a:spcBef>
                <a:spcPts val="1200"/>
              </a:spcBef>
              <a:spcAft>
                <a:spcPts val="0"/>
              </a:spcAft>
              <a:buNone/>
            </a:pPr>
            <a:r>
              <a:rPr lang="vi"/>
              <a:t>Option to play a note with you while you tune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Tuner - Known Bugs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Overflow code does not function</a:t>
            </a:r>
            <a:endParaRPr/>
          </a:p>
          <a:p>
            <a:pPr indent="0" lvl="0" marL="0" rtl="0" algn="l">
              <a:spcBef>
                <a:spcPts val="1200"/>
              </a:spcBef>
              <a:spcAft>
                <a:spcPts val="1200"/>
              </a:spcAft>
              <a:buNone/>
            </a:pPr>
            <a:r>
              <a:rPr lang="vi"/>
              <a:t>Does not let go of 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Audio Analysis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Displays the FFT graph</a:t>
            </a:r>
            <a:endParaRPr/>
          </a:p>
          <a:p>
            <a:pPr indent="0" lvl="0" marL="0" rtl="0" algn="l">
              <a:spcBef>
                <a:spcPts val="1200"/>
              </a:spcBef>
              <a:spcAft>
                <a:spcPts val="0"/>
              </a:spcAft>
              <a:buNone/>
            </a:pPr>
            <a:r>
              <a:rPr lang="vi"/>
              <a:t>Displays the detected pitch in Hz</a:t>
            </a:r>
            <a:endParaRPr/>
          </a:p>
          <a:p>
            <a:pPr indent="0" lvl="0" marL="0" rtl="0" algn="l">
              <a:spcBef>
                <a:spcPts val="1200"/>
              </a:spcBef>
              <a:spcAft>
                <a:spcPts val="1200"/>
              </a:spcAft>
              <a:buNone/>
            </a:pPr>
            <a:r>
              <a:rPr lang="vi"/>
              <a:t>Displays the closest note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Audio Analysis - Future Features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Option to choose audio device</a:t>
            </a:r>
            <a:endParaRPr/>
          </a:p>
          <a:p>
            <a:pPr indent="0" lvl="0" marL="0" rtl="0" algn="l">
              <a:spcBef>
                <a:spcPts val="1200"/>
              </a:spcBef>
              <a:spcAft>
                <a:spcPts val="0"/>
              </a:spcAft>
              <a:buNone/>
            </a:pPr>
            <a:r>
              <a:rPr lang="vi"/>
              <a:t>Higher FFT resolution</a:t>
            </a:r>
            <a:endParaRPr/>
          </a:p>
          <a:p>
            <a:pPr indent="0" lvl="0" marL="0" rtl="0" algn="l">
              <a:spcBef>
                <a:spcPts val="1200"/>
              </a:spcBef>
              <a:spcAft>
                <a:spcPts val="1200"/>
              </a:spcAft>
              <a:buNone/>
            </a:pPr>
            <a:r>
              <a:rPr lang="vi"/>
              <a:t>More precise FFT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Audio Analysis - Known Bugs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Graph jitters</a:t>
            </a:r>
            <a:endParaRPr/>
          </a:p>
          <a:p>
            <a:pPr indent="0" lvl="0" marL="0" rtl="0" algn="l">
              <a:spcBef>
                <a:spcPts val="1200"/>
              </a:spcBef>
              <a:spcAft>
                <a:spcPts val="0"/>
              </a:spcAft>
              <a:buNone/>
            </a:pPr>
            <a:r>
              <a:rPr lang="vi"/>
              <a:t>Does not let go of memory</a:t>
            </a:r>
            <a:endParaRPr/>
          </a:p>
          <a:p>
            <a:pPr indent="0" lvl="0" marL="0" rtl="0" algn="l">
              <a:spcBef>
                <a:spcPts val="1200"/>
              </a:spcBef>
              <a:spcAft>
                <a:spcPts val="1200"/>
              </a:spcAft>
              <a:buNone/>
            </a:pPr>
            <a:r>
              <a:rPr lang="vi"/>
              <a:t>You can type in the output text boxes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