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2378-5CAE-4291-88F8-B9606E50F830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6" descr="https://www.trainingliveandonline.com/2013/jpg/Laptop_icon_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5" y="3118337"/>
            <a:ext cx="1077872" cy="7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959919" y="2636312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&lt;3</a:t>
            </a:r>
            <a:br>
              <a:rPr lang="en-US" sz="1200" dirty="0"/>
            </a:br>
            <a:r>
              <a:rPr lang="en-US" sz="1200" dirty="0"/>
              <a:t>Less3 Server</a:t>
            </a:r>
            <a:endParaRPr lang="en-US" sz="1200" i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86373" y="2983926"/>
            <a:ext cx="1239422" cy="1170894"/>
            <a:chOff x="2500556" y="2775030"/>
            <a:chExt cx="1588844" cy="1588844"/>
          </a:xfrm>
        </p:grpSpPr>
        <p:pic>
          <p:nvPicPr>
            <p:cNvPr id="53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1965487" y="3526884"/>
            <a:ext cx="87739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4318155" y="3542125"/>
            <a:ext cx="87257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36878" y="3672776"/>
            <a:ext cx="961535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SDK</a:t>
            </a:r>
            <a:endParaRPr lang="en-US" sz="1200" i="1" dirty="0"/>
          </a:p>
        </p:txBody>
      </p:sp>
      <p:pic>
        <p:nvPicPr>
          <p:cNvPr id="1026" name="Picture 2" descr="Image result for hard disk icon">
            <a:extLst>
              <a:ext uri="{FF2B5EF4-FFF2-40B4-BE49-F238E27FC236}">
                <a16:creationId xmlns:a16="http://schemas.microsoft.com/office/drawing/2014/main" id="{896BABC7-05D5-4D82-87C9-319A2582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89" y="3043628"/>
            <a:ext cx="1003684" cy="100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7971D61-AC9E-4AE9-9464-A3E417178EB6}"/>
              </a:ext>
            </a:extLst>
          </p:cNvPr>
          <p:cNvSpPr txBox="1"/>
          <p:nvPr/>
        </p:nvSpPr>
        <p:spPr>
          <a:xfrm>
            <a:off x="5151885" y="2522261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Local Disk</a:t>
            </a:r>
            <a:br>
              <a:rPr lang="en-US" sz="1200" dirty="0"/>
            </a:br>
            <a:r>
              <a:rPr lang="en-US" sz="1200" dirty="0"/>
              <a:t>Storage</a:t>
            </a:r>
            <a:endParaRPr lang="en-US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E6128-6B08-4D20-AB1E-A9A666ACFA12}"/>
              </a:ext>
            </a:extLst>
          </p:cNvPr>
          <p:cNvSpPr txBox="1"/>
          <p:nvPr/>
        </p:nvSpPr>
        <p:spPr>
          <a:xfrm>
            <a:off x="398901" y="74458"/>
            <a:ext cx="2250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75000"/>
                  </a:schemeClr>
                </a:solidFill>
                <a:cs typeface="Helvetica" panose="020B0604020202020204" pitchFamily="34" charset="0"/>
              </a:rPr>
              <a:t>les</a:t>
            </a:r>
            <a:r>
              <a:rPr lang="en-US" sz="8000" dirty="0">
                <a:solidFill>
                  <a:schemeClr val="accent6"/>
                </a:solidFill>
                <a:cs typeface="Helvetica" panose="020B0604020202020204" pitchFamily="34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31345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19</cp:revision>
  <dcterms:created xsi:type="dcterms:W3CDTF">2015-10-28T17:44:32Z</dcterms:created>
  <dcterms:modified xsi:type="dcterms:W3CDTF">2019-06-29T17:17:30Z</dcterms:modified>
</cp:coreProperties>
</file>