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F3ED-E119-440C-B56E-273AC97246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A887-7D3B-44FE-BCE5-36755B732EF4}">
      <dgm:prSet phldrT="[Text]"/>
      <dgm:spPr/>
      <dgm:t>
        <a:bodyPr/>
        <a:lstStyle/>
        <a:p>
          <a:r>
            <a:rPr lang="en-US" dirty="0"/>
            <a:t>Upcoming Shortages</a:t>
          </a:r>
        </a:p>
      </dgm:t>
    </dgm:pt>
    <dgm:pt modelId="{80F6CDB2-5048-4DF3-9094-69680B1A9DC8}" type="parTrans" cxnId="{EA02F012-FEB3-4B44-8DFE-E6E459714744}">
      <dgm:prSet/>
      <dgm:spPr/>
      <dgm:t>
        <a:bodyPr/>
        <a:lstStyle/>
        <a:p>
          <a:endParaRPr lang="en-US"/>
        </a:p>
      </dgm:t>
    </dgm:pt>
    <dgm:pt modelId="{5D71B4DD-8271-4457-B931-CF6A27AE4647}" type="sibTrans" cxnId="{EA02F012-FEB3-4B44-8DFE-E6E459714744}">
      <dgm:prSet/>
      <dgm:spPr/>
      <dgm:t>
        <a:bodyPr/>
        <a:lstStyle/>
        <a:p>
          <a:endParaRPr lang="en-US"/>
        </a:p>
      </dgm:t>
    </dgm:pt>
    <dgm:pt modelId="{1701BE3B-88D4-43DE-A737-700A8856AE76}">
      <dgm:prSet phldrT="[Text]"/>
      <dgm:spPr/>
      <dgm:t>
        <a:bodyPr/>
        <a:lstStyle/>
        <a:p>
          <a:r>
            <a:rPr lang="en-US" dirty="0"/>
            <a:t>Milk		Add </a:t>
          </a:r>
        </a:p>
      </dgm:t>
    </dgm:pt>
    <dgm:pt modelId="{AEDC5D2B-B3A8-4369-A8F5-5B168DB9D016}" type="parTrans" cxnId="{9A9975E7-17BA-4502-942C-89C64BF70590}">
      <dgm:prSet/>
      <dgm:spPr/>
      <dgm:t>
        <a:bodyPr/>
        <a:lstStyle/>
        <a:p>
          <a:endParaRPr lang="en-US"/>
        </a:p>
      </dgm:t>
    </dgm:pt>
    <dgm:pt modelId="{81B2C207-AF8E-44DF-ACE5-3DF378B9495C}" type="sibTrans" cxnId="{9A9975E7-17BA-4502-942C-89C64BF70590}">
      <dgm:prSet/>
      <dgm:spPr/>
      <dgm:t>
        <a:bodyPr/>
        <a:lstStyle/>
        <a:p>
          <a:endParaRPr lang="en-US"/>
        </a:p>
      </dgm:t>
    </dgm:pt>
    <dgm:pt modelId="{7DD7739D-FA5F-4581-B06F-703668575349}">
      <dgm:prSet phldrT="[Text]"/>
      <dgm:spPr/>
      <dgm:t>
        <a:bodyPr/>
        <a:lstStyle/>
        <a:p>
          <a:r>
            <a:rPr lang="en-US" dirty="0"/>
            <a:t>Eggs		Add</a:t>
          </a:r>
        </a:p>
      </dgm:t>
    </dgm:pt>
    <dgm:pt modelId="{77A41F9D-59DB-45AB-9D51-9D8E4FAA6822}" type="parTrans" cxnId="{F28B744D-53AC-41BC-8ECC-08E72A30C121}">
      <dgm:prSet/>
      <dgm:spPr/>
      <dgm:t>
        <a:bodyPr/>
        <a:lstStyle/>
        <a:p>
          <a:endParaRPr lang="en-US"/>
        </a:p>
      </dgm:t>
    </dgm:pt>
    <dgm:pt modelId="{D12D0D22-488B-400D-9B75-BE7452D7B630}" type="sibTrans" cxnId="{F28B744D-53AC-41BC-8ECC-08E72A30C121}">
      <dgm:prSet/>
      <dgm:spPr/>
      <dgm:t>
        <a:bodyPr/>
        <a:lstStyle/>
        <a:p>
          <a:endParaRPr lang="en-US"/>
        </a:p>
      </dgm:t>
    </dgm:pt>
    <dgm:pt modelId="{7DDB6410-6F90-4344-9E6D-3AA489FE47C8}">
      <dgm:prSet phldrT="[Text]"/>
      <dgm:spPr/>
      <dgm:t>
        <a:bodyPr/>
        <a:lstStyle/>
        <a:p>
          <a:r>
            <a:rPr lang="en-US" dirty="0"/>
            <a:t>Ice Melt	Add</a:t>
          </a:r>
        </a:p>
      </dgm:t>
    </dgm:pt>
    <dgm:pt modelId="{9FE39694-3D78-454D-AB72-94E78EF64E0A}" type="parTrans" cxnId="{2B2F25B4-CEB4-47AE-AC2D-7C099CA35CD5}">
      <dgm:prSet/>
      <dgm:spPr/>
      <dgm:t>
        <a:bodyPr/>
        <a:lstStyle/>
        <a:p>
          <a:endParaRPr lang="en-US"/>
        </a:p>
      </dgm:t>
    </dgm:pt>
    <dgm:pt modelId="{6CE289C4-8DCC-4955-A6A3-27315D97B4BA}" type="sibTrans" cxnId="{2B2F25B4-CEB4-47AE-AC2D-7C099CA35CD5}">
      <dgm:prSet/>
      <dgm:spPr/>
      <dgm:t>
        <a:bodyPr/>
        <a:lstStyle/>
        <a:p>
          <a:endParaRPr lang="en-US"/>
        </a:p>
      </dgm:t>
    </dgm:pt>
    <dgm:pt modelId="{BE875A71-54D9-468F-B0E4-4C74440BD803}" type="pres">
      <dgm:prSet presAssocID="{9525F3ED-E119-440C-B56E-273AC9724671}" presName="vert0" presStyleCnt="0">
        <dgm:presLayoutVars>
          <dgm:dir/>
          <dgm:animOne val="branch"/>
          <dgm:animLvl val="lvl"/>
        </dgm:presLayoutVars>
      </dgm:prSet>
      <dgm:spPr/>
    </dgm:pt>
    <dgm:pt modelId="{68FEAE85-835A-49E3-BC48-42A1FF584E9A}" type="pres">
      <dgm:prSet presAssocID="{75B3A887-7D3B-44FE-BCE5-36755B732EF4}" presName="thickLine" presStyleLbl="alignNode1" presStyleIdx="0" presStyleCnt="1"/>
      <dgm:spPr/>
    </dgm:pt>
    <dgm:pt modelId="{0443238C-C68E-4406-B23C-4315F59D3D5B}" type="pres">
      <dgm:prSet presAssocID="{75B3A887-7D3B-44FE-BCE5-36755B732EF4}" presName="horz1" presStyleCnt="0"/>
      <dgm:spPr/>
    </dgm:pt>
    <dgm:pt modelId="{D91F860E-1BF4-46DD-A552-9F45F913C09E}" type="pres">
      <dgm:prSet presAssocID="{75B3A887-7D3B-44FE-BCE5-36755B732EF4}" presName="tx1" presStyleLbl="revTx" presStyleIdx="0" presStyleCnt="4"/>
      <dgm:spPr/>
    </dgm:pt>
    <dgm:pt modelId="{4AE836BB-831B-4D8B-97F9-7C7242BA7750}" type="pres">
      <dgm:prSet presAssocID="{75B3A887-7D3B-44FE-BCE5-36755B732EF4}" presName="vert1" presStyleCnt="0"/>
      <dgm:spPr/>
    </dgm:pt>
    <dgm:pt modelId="{34FA1C41-32CF-44E8-9A48-AD2794C17058}" type="pres">
      <dgm:prSet presAssocID="{1701BE3B-88D4-43DE-A737-700A8856AE76}" presName="vertSpace2a" presStyleCnt="0"/>
      <dgm:spPr/>
    </dgm:pt>
    <dgm:pt modelId="{B202814D-E30D-4337-818E-DCEF67ADF53B}" type="pres">
      <dgm:prSet presAssocID="{1701BE3B-88D4-43DE-A737-700A8856AE76}" presName="horz2" presStyleCnt="0"/>
      <dgm:spPr/>
    </dgm:pt>
    <dgm:pt modelId="{8193EDC2-5F49-4590-BCB1-617DCC48260D}" type="pres">
      <dgm:prSet presAssocID="{1701BE3B-88D4-43DE-A737-700A8856AE76}" presName="horzSpace2" presStyleCnt="0"/>
      <dgm:spPr/>
    </dgm:pt>
    <dgm:pt modelId="{E01D88AE-D20F-4053-A27B-93B0B0242C95}" type="pres">
      <dgm:prSet presAssocID="{1701BE3B-88D4-43DE-A737-700A8856AE76}" presName="tx2" presStyleLbl="revTx" presStyleIdx="1" presStyleCnt="4" custLinFactNeighborX="-869" custLinFactNeighborY="2513"/>
      <dgm:spPr/>
    </dgm:pt>
    <dgm:pt modelId="{4E6262F8-CCF2-4A90-9680-E1274B1724AB}" type="pres">
      <dgm:prSet presAssocID="{1701BE3B-88D4-43DE-A737-700A8856AE76}" presName="vert2" presStyleCnt="0"/>
      <dgm:spPr/>
    </dgm:pt>
    <dgm:pt modelId="{17AA6A5E-D49C-4DBF-8EE3-64969B6092EA}" type="pres">
      <dgm:prSet presAssocID="{1701BE3B-88D4-43DE-A737-700A8856AE76}" presName="thinLine2b" presStyleLbl="callout" presStyleIdx="0" presStyleCnt="3"/>
      <dgm:spPr/>
    </dgm:pt>
    <dgm:pt modelId="{BB559679-2545-4F3F-A638-B69A757CF5DF}" type="pres">
      <dgm:prSet presAssocID="{1701BE3B-88D4-43DE-A737-700A8856AE76}" presName="vertSpace2b" presStyleCnt="0"/>
      <dgm:spPr/>
    </dgm:pt>
    <dgm:pt modelId="{C436BC92-36D8-4CF3-9B22-4D0CDA2C6584}" type="pres">
      <dgm:prSet presAssocID="{7DD7739D-FA5F-4581-B06F-703668575349}" presName="horz2" presStyleCnt="0"/>
      <dgm:spPr/>
    </dgm:pt>
    <dgm:pt modelId="{D880FF2A-CCA9-45E2-86DE-F5C39AF8EBB7}" type="pres">
      <dgm:prSet presAssocID="{7DD7739D-FA5F-4581-B06F-703668575349}" presName="horzSpace2" presStyleCnt="0"/>
      <dgm:spPr/>
    </dgm:pt>
    <dgm:pt modelId="{B97B2052-4213-4A22-AAF6-49CB16173647}" type="pres">
      <dgm:prSet presAssocID="{7DD7739D-FA5F-4581-B06F-703668575349}" presName="tx2" presStyleLbl="revTx" presStyleIdx="2" presStyleCnt="4"/>
      <dgm:spPr/>
    </dgm:pt>
    <dgm:pt modelId="{487DCD28-AD00-4EDC-ABA6-1B102D0194E4}" type="pres">
      <dgm:prSet presAssocID="{7DD7739D-FA5F-4581-B06F-703668575349}" presName="vert2" presStyleCnt="0"/>
      <dgm:spPr/>
    </dgm:pt>
    <dgm:pt modelId="{EFBA7E82-7EB7-49C6-88D8-C80DF8E8F55A}" type="pres">
      <dgm:prSet presAssocID="{7DD7739D-FA5F-4581-B06F-703668575349}" presName="thinLine2b" presStyleLbl="callout" presStyleIdx="1" presStyleCnt="3"/>
      <dgm:spPr/>
    </dgm:pt>
    <dgm:pt modelId="{2A733DF5-1661-4F93-8B94-F095054EA59D}" type="pres">
      <dgm:prSet presAssocID="{7DD7739D-FA5F-4581-B06F-703668575349}" presName="vertSpace2b" presStyleCnt="0"/>
      <dgm:spPr/>
    </dgm:pt>
    <dgm:pt modelId="{64966539-84B3-4C57-A291-B30394161A9E}" type="pres">
      <dgm:prSet presAssocID="{7DDB6410-6F90-4344-9E6D-3AA489FE47C8}" presName="horz2" presStyleCnt="0"/>
      <dgm:spPr/>
    </dgm:pt>
    <dgm:pt modelId="{F5F92032-91C5-4686-B3C0-B3D0D7C4D122}" type="pres">
      <dgm:prSet presAssocID="{7DDB6410-6F90-4344-9E6D-3AA489FE47C8}" presName="horzSpace2" presStyleCnt="0"/>
      <dgm:spPr/>
    </dgm:pt>
    <dgm:pt modelId="{A4876FC0-CD5F-41A6-9D67-9875B548CF83}" type="pres">
      <dgm:prSet presAssocID="{7DDB6410-6F90-4344-9E6D-3AA489FE47C8}" presName="tx2" presStyleLbl="revTx" presStyleIdx="3" presStyleCnt="4"/>
      <dgm:spPr/>
    </dgm:pt>
    <dgm:pt modelId="{1F9E0441-5241-46FA-9323-DE10197B1FF9}" type="pres">
      <dgm:prSet presAssocID="{7DDB6410-6F90-4344-9E6D-3AA489FE47C8}" presName="vert2" presStyleCnt="0"/>
      <dgm:spPr/>
    </dgm:pt>
    <dgm:pt modelId="{CAB33353-EF33-4A04-BFA1-2349310A747C}" type="pres">
      <dgm:prSet presAssocID="{7DDB6410-6F90-4344-9E6D-3AA489FE47C8}" presName="thinLine2b" presStyleLbl="callout" presStyleIdx="2" presStyleCnt="3"/>
      <dgm:spPr/>
    </dgm:pt>
    <dgm:pt modelId="{ABE91AB7-7611-4C7B-ABB3-5FBCDB6A0AC2}" type="pres">
      <dgm:prSet presAssocID="{7DDB6410-6F90-4344-9E6D-3AA489FE47C8}" presName="vertSpace2b" presStyleCnt="0"/>
      <dgm:spPr/>
    </dgm:pt>
  </dgm:ptLst>
  <dgm:cxnLst>
    <dgm:cxn modelId="{EA02F012-FEB3-4B44-8DFE-E6E459714744}" srcId="{9525F3ED-E119-440C-B56E-273AC9724671}" destId="{75B3A887-7D3B-44FE-BCE5-36755B732EF4}" srcOrd="0" destOrd="0" parTransId="{80F6CDB2-5048-4DF3-9094-69680B1A9DC8}" sibTransId="{5D71B4DD-8271-4457-B931-CF6A27AE4647}"/>
    <dgm:cxn modelId="{12B9DC1B-7D6D-44A4-9A63-B1E02832CFF0}" type="presOf" srcId="{75B3A887-7D3B-44FE-BCE5-36755B732EF4}" destId="{D91F860E-1BF4-46DD-A552-9F45F913C09E}" srcOrd="0" destOrd="0" presId="urn:microsoft.com/office/officeart/2008/layout/LinedList"/>
    <dgm:cxn modelId="{218A9932-CCE3-451E-BA51-3EAC66324D88}" type="presOf" srcId="{7DD7739D-FA5F-4581-B06F-703668575349}" destId="{B97B2052-4213-4A22-AAF6-49CB16173647}" srcOrd="0" destOrd="0" presId="urn:microsoft.com/office/officeart/2008/layout/LinedList"/>
    <dgm:cxn modelId="{F28B744D-53AC-41BC-8ECC-08E72A30C121}" srcId="{75B3A887-7D3B-44FE-BCE5-36755B732EF4}" destId="{7DD7739D-FA5F-4581-B06F-703668575349}" srcOrd="1" destOrd="0" parTransId="{77A41F9D-59DB-45AB-9D51-9D8E4FAA6822}" sibTransId="{D12D0D22-488B-400D-9B75-BE7452D7B630}"/>
    <dgm:cxn modelId="{902AE690-2359-4A84-8C26-401B4A99EA99}" type="presOf" srcId="{7DDB6410-6F90-4344-9E6D-3AA489FE47C8}" destId="{A4876FC0-CD5F-41A6-9D67-9875B548CF83}" srcOrd="0" destOrd="0" presId="urn:microsoft.com/office/officeart/2008/layout/LinedList"/>
    <dgm:cxn modelId="{2B2F25B4-CEB4-47AE-AC2D-7C099CA35CD5}" srcId="{75B3A887-7D3B-44FE-BCE5-36755B732EF4}" destId="{7DDB6410-6F90-4344-9E6D-3AA489FE47C8}" srcOrd="2" destOrd="0" parTransId="{9FE39694-3D78-454D-AB72-94E78EF64E0A}" sibTransId="{6CE289C4-8DCC-4955-A6A3-27315D97B4BA}"/>
    <dgm:cxn modelId="{0C2E11CF-36C1-4AF2-ACBD-554AA1905D80}" type="presOf" srcId="{1701BE3B-88D4-43DE-A737-700A8856AE76}" destId="{E01D88AE-D20F-4053-A27B-93B0B0242C95}" srcOrd="0" destOrd="0" presId="urn:microsoft.com/office/officeart/2008/layout/LinedList"/>
    <dgm:cxn modelId="{D193C7D6-2B5C-4BC0-ABFE-AC8076CF0926}" type="presOf" srcId="{9525F3ED-E119-440C-B56E-273AC9724671}" destId="{BE875A71-54D9-468F-B0E4-4C74440BD803}" srcOrd="0" destOrd="0" presId="urn:microsoft.com/office/officeart/2008/layout/LinedList"/>
    <dgm:cxn modelId="{9A9975E7-17BA-4502-942C-89C64BF70590}" srcId="{75B3A887-7D3B-44FE-BCE5-36755B732EF4}" destId="{1701BE3B-88D4-43DE-A737-700A8856AE76}" srcOrd="0" destOrd="0" parTransId="{AEDC5D2B-B3A8-4369-A8F5-5B168DB9D016}" sibTransId="{81B2C207-AF8E-44DF-ACE5-3DF378B9495C}"/>
    <dgm:cxn modelId="{58E2AFA2-CB87-4FCF-A0C4-2E70798D0D6E}" type="presParOf" srcId="{BE875A71-54D9-468F-B0E4-4C74440BD803}" destId="{68FEAE85-835A-49E3-BC48-42A1FF584E9A}" srcOrd="0" destOrd="0" presId="urn:microsoft.com/office/officeart/2008/layout/LinedList"/>
    <dgm:cxn modelId="{6E92F6B9-4CCD-44EF-9DD0-6EF4C322A7C9}" type="presParOf" srcId="{BE875A71-54D9-468F-B0E4-4C74440BD803}" destId="{0443238C-C68E-4406-B23C-4315F59D3D5B}" srcOrd="1" destOrd="0" presId="urn:microsoft.com/office/officeart/2008/layout/LinedList"/>
    <dgm:cxn modelId="{F08E02D9-5667-41A6-B12A-EFA794BAD573}" type="presParOf" srcId="{0443238C-C68E-4406-B23C-4315F59D3D5B}" destId="{D91F860E-1BF4-46DD-A552-9F45F913C09E}" srcOrd="0" destOrd="0" presId="urn:microsoft.com/office/officeart/2008/layout/LinedList"/>
    <dgm:cxn modelId="{628F53D7-D15F-4A0E-8437-C8A843F3E00C}" type="presParOf" srcId="{0443238C-C68E-4406-B23C-4315F59D3D5B}" destId="{4AE836BB-831B-4D8B-97F9-7C7242BA7750}" srcOrd="1" destOrd="0" presId="urn:microsoft.com/office/officeart/2008/layout/LinedList"/>
    <dgm:cxn modelId="{408DC4C3-C7B1-46BF-A796-4ECD017DF5BB}" type="presParOf" srcId="{4AE836BB-831B-4D8B-97F9-7C7242BA7750}" destId="{34FA1C41-32CF-44E8-9A48-AD2794C17058}" srcOrd="0" destOrd="0" presId="urn:microsoft.com/office/officeart/2008/layout/LinedList"/>
    <dgm:cxn modelId="{F36E7F17-0B7E-43DC-9CF9-B2BAADE6DAD1}" type="presParOf" srcId="{4AE836BB-831B-4D8B-97F9-7C7242BA7750}" destId="{B202814D-E30D-4337-818E-DCEF67ADF53B}" srcOrd="1" destOrd="0" presId="urn:microsoft.com/office/officeart/2008/layout/LinedList"/>
    <dgm:cxn modelId="{41EB83CD-2687-4CBA-BEF4-E0E9F01BA278}" type="presParOf" srcId="{B202814D-E30D-4337-818E-DCEF67ADF53B}" destId="{8193EDC2-5F49-4590-BCB1-617DCC48260D}" srcOrd="0" destOrd="0" presId="urn:microsoft.com/office/officeart/2008/layout/LinedList"/>
    <dgm:cxn modelId="{8DC21D7E-73B6-43C4-A6CC-2597C50CA4FA}" type="presParOf" srcId="{B202814D-E30D-4337-818E-DCEF67ADF53B}" destId="{E01D88AE-D20F-4053-A27B-93B0B0242C95}" srcOrd="1" destOrd="0" presId="urn:microsoft.com/office/officeart/2008/layout/LinedList"/>
    <dgm:cxn modelId="{CF3509D3-B615-44DC-98CD-8AC3C9F3BD38}" type="presParOf" srcId="{B202814D-E30D-4337-818E-DCEF67ADF53B}" destId="{4E6262F8-CCF2-4A90-9680-E1274B1724AB}" srcOrd="2" destOrd="0" presId="urn:microsoft.com/office/officeart/2008/layout/LinedList"/>
    <dgm:cxn modelId="{E8C0E4CE-525F-4973-AE4B-76F71E24859D}" type="presParOf" srcId="{4AE836BB-831B-4D8B-97F9-7C7242BA7750}" destId="{17AA6A5E-D49C-4DBF-8EE3-64969B6092EA}" srcOrd="2" destOrd="0" presId="urn:microsoft.com/office/officeart/2008/layout/LinedList"/>
    <dgm:cxn modelId="{B81A2C10-8126-4026-BC3B-F2EB0C8F791B}" type="presParOf" srcId="{4AE836BB-831B-4D8B-97F9-7C7242BA7750}" destId="{BB559679-2545-4F3F-A638-B69A757CF5DF}" srcOrd="3" destOrd="0" presId="urn:microsoft.com/office/officeart/2008/layout/LinedList"/>
    <dgm:cxn modelId="{0371DE05-708A-4DD0-BF1C-BB7733A6CF94}" type="presParOf" srcId="{4AE836BB-831B-4D8B-97F9-7C7242BA7750}" destId="{C436BC92-36D8-4CF3-9B22-4D0CDA2C6584}" srcOrd="4" destOrd="0" presId="urn:microsoft.com/office/officeart/2008/layout/LinedList"/>
    <dgm:cxn modelId="{3D1C5FA5-960B-4231-B4AC-D89B68575772}" type="presParOf" srcId="{C436BC92-36D8-4CF3-9B22-4D0CDA2C6584}" destId="{D880FF2A-CCA9-45E2-86DE-F5C39AF8EBB7}" srcOrd="0" destOrd="0" presId="urn:microsoft.com/office/officeart/2008/layout/LinedList"/>
    <dgm:cxn modelId="{4F057E35-D773-4412-90BC-68037E655D2A}" type="presParOf" srcId="{C436BC92-36D8-4CF3-9B22-4D0CDA2C6584}" destId="{B97B2052-4213-4A22-AAF6-49CB16173647}" srcOrd="1" destOrd="0" presId="urn:microsoft.com/office/officeart/2008/layout/LinedList"/>
    <dgm:cxn modelId="{E3B2F061-FB93-4FBC-963A-7A717CF26AE2}" type="presParOf" srcId="{C436BC92-36D8-4CF3-9B22-4D0CDA2C6584}" destId="{487DCD28-AD00-4EDC-ABA6-1B102D0194E4}" srcOrd="2" destOrd="0" presId="urn:microsoft.com/office/officeart/2008/layout/LinedList"/>
    <dgm:cxn modelId="{8B9AED47-6044-4846-9CAE-982E3E734850}" type="presParOf" srcId="{4AE836BB-831B-4D8B-97F9-7C7242BA7750}" destId="{EFBA7E82-7EB7-49C6-88D8-C80DF8E8F55A}" srcOrd="5" destOrd="0" presId="urn:microsoft.com/office/officeart/2008/layout/LinedList"/>
    <dgm:cxn modelId="{3014CA17-8A9D-4AED-A499-10FDC70A6EE2}" type="presParOf" srcId="{4AE836BB-831B-4D8B-97F9-7C7242BA7750}" destId="{2A733DF5-1661-4F93-8B94-F095054EA59D}" srcOrd="6" destOrd="0" presId="urn:microsoft.com/office/officeart/2008/layout/LinedList"/>
    <dgm:cxn modelId="{10557D05-BE8E-45DA-A716-AE9C1869AFBD}" type="presParOf" srcId="{4AE836BB-831B-4D8B-97F9-7C7242BA7750}" destId="{64966539-84B3-4C57-A291-B30394161A9E}" srcOrd="7" destOrd="0" presId="urn:microsoft.com/office/officeart/2008/layout/LinedList"/>
    <dgm:cxn modelId="{F3C0550C-66CA-42CC-AECF-40C069078FA9}" type="presParOf" srcId="{64966539-84B3-4C57-A291-B30394161A9E}" destId="{F5F92032-91C5-4686-B3C0-B3D0D7C4D122}" srcOrd="0" destOrd="0" presId="urn:microsoft.com/office/officeart/2008/layout/LinedList"/>
    <dgm:cxn modelId="{8D2C6F05-67BB-4847-ADBD-82ED153D2DDC}" type="presParOf" srcId="{64966539-84B3-4C57-A291-B30394161A9E}" destId="{A4876FC0-CD5F-41A6-9D67-9875B548CF83}" srcOrd="1" destOrd="0" presId="urn:microsoft.com/office/officeart/2008/layout/LinedList"/>
    <dgm:cxn modelId="{C5ADD013-6217-4E8D-823C-82B39E22A331}" type="presParOf" srcId="{64966539-84B3-4C57-A291-B30394161A9E}" destId="{1F9E0441-5241-46FA-9323-DE10197B1FF9}" srcOrd="2" destOrd="0" presId="urn:microsoft.com/office/officeart/2008/layout/LinedList"/>
    <dgm:cxn modelId="{21FF934E-B46B-4EC2-88C8-F3BE7975FF89}" type="presParOf" srcId="{4AE836BB-831B-4D8B-97F9-7C7242BA7750}" destId="{CAB33353-EF33-4A04-BFA1-2349310A747C}" srcOrd="8" destOrd="0" presId="urn:microsoft.com/office/officeart/2008/layout/LinedList"/>
    <dgm:cxn modelId="{01C426A7-C275-4513-B9AF-1327EB2579D2}" type="presParOf" srcId="{4AE836BB-831B-4D8B-97F9-7C7242BA7750}" destId="{ABE91AB7-7611-4C7B-ABB3-5FBCDB6A0AC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F52A2-61F9-4667-9FC9-E487950557D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E8F17-0E02-4685-9E8E-06CFEC4B1FF9}">
      <dgm:prSet phldrT="[Text]"/>
      <dgm:spPr/>
      <dgm:t>
        <a:bodyPr/>
        <a:lstStyle/>
        <a:p>
          <a:r>
            <a:rPr lang="en-US" dirty="0"/>
            <a:t>Grocery</a:t>
          </a:r>
        </a:p>
      </dgm:t>
    </dgm:pt>
    <dgm:pt modelId="{DDA6614C-005D-4C34-8E6E-97D77E336AEB}" type="parTrans" cxnId="{2C462325-9707-481B-B954-D00266E175A9}">
      <dgm:prSet/>
      <dgm:spPr/>
      <dgm:t>
        <a:bodyPr/>
        <a:lstStyle/>
        <a:p>
          <a:endParaRPr lang="en-US"/>
        </a:p>
      </dgm:t>
    </dgm:pt>
    <dgm:pt modelId="{D0973D92-CD00-48A9-8793-76DB954C2A9B}" type="sibTrans" cxnId="{2C462325-9707-481B-B954-D00266E175A9}">
      <dgm:prSet/>
      <dgm:spPr/>
      <dgm:t>
        <a:bodyPr/>
        <a:lstStyle/>
        <a:p>
          <a:endParaRPr lang="en-US"/>
        </a:p>
      </dgm:t>
    </dgm:pt>
    <dgm:pt modelId="{5DA300B9-7850-49F6-8296-083F4F2E84DD}">
      <dgm:prSet phldrT="[Text]"/>
      <dgm:spPr/>
      <dgm:t>
        <a:bodyPr/>
        <a:lstStyle/>
        <a:p>
          <a:r>
            <a:rPr lang="en-US" dirty="0"/>
            <a:t>Personal</a:t>
          </a:r>
        </a:p>
      </dgm:t>
    </dgm:pt>
    <dgm:pt modelId="{731180F3-53C4-4702-BD28-DC57C122BA8B}" type="parTrans" cxnId="{8D2EDF72-5D36-48BD-8FFC-77E11B39DE46}">
      <dgm:prSet/>
      <dgm:spPr/>
      <dgm:t>
        <a:bodyPr/>
        <a:lstStyle/>
        <a:p>
          <a:endParaRPr lang="en-US"/>
        </a:p>
      </dgm:t>
    </dgm:pt>
    <dgm:pt modelId="{A7B21084-A9B4-4DD4-8FC9-6956023E7D94}" type="sibTrans" cxnId="{8D2EDF72-5D36-48BD-8FFC-77E11B39DE46}">
      <dgm:prSet/>
      <dgm:spPr/>
      <dgm:t>
        <a:bodyPr/>
        <a:lstStyle/>
        <a:p>
          <a:endParaRPr lang="en-US"/>
        </a:p>
      </dgm:t>
    </dgm:pt>
    <dgm:pt modelId="{26F6D146-DB3B-442F-AA3E-E086023A4673}">
      <dgm:prSet phldrT="[Text]"/>
      <dgm:spPr/>
      <dgm:t>
        <a:bodyPr/>
        <a:lstStyle/>
        <a:p>
          <a:r>
            <a:rPr lang="en-US" dirty="0"/>
            <a:t>House Care</a:t>
          </a:r>
        </a:p>
      </dgm:t>
    </dgm:pt>
    <dgm:pt modelId="{8FE1DAD4-D604-49CE-9D91-FC3E8C1F3A65}" type="parTrans" cxnId="{656C878F-615D-44F8-80F9-BE50993F3B99}">
      <dgm:prSet/>
      <dgm:spPr/>
      <dgm:t>
        <a:bodyPr/>
        <a:lstStyle/>
        <a:p>
          <a:endParaRPr lang="en-US"/>
        </a:p>
      </dgm:t>
    </dgm:pt>
    <dgm:pt modelId="{D7609E8A-DA3E-4D17-A483-9E3A0BAA4947}" type="sibTrans" cxnId="{656C878F-615D-44F8-80F9-BE50993F3B99}">
      <dgm:prSet/>
      <dgm:spPr/>
      <dgm:t>
        <a:bodyPr/>
        <a:lstStyle/>
        <a:p>
          <a:endParaRPr lang="en-US"/>
        </a:p>
      </dgm:t>
    </dgm:pt>
    <dgm:pt modelId="{B8AB305B-73E0-472A-B29D-51E1ECFFC517}">
      <dgm:prSet phldrT="[Text]"/>
      <dgm:spPr/>
      <dgm:t>
        <a:bodyPr/>
        <a:lstStyle/>
        <a:p>
          <a:r>
            <a:rPr lang="en-US" dirty="0"/>
            <a:t>Coupons</a:t>
          </a:r>
        </a:p>
      </dgm:t>
    </dgm:pt>
    <dgm:pt modelId="{D9DC2BF3-77FF-411B-9404-9356BD227288}" type="parTrans" cxnId="{4C718517-5936-4350-94CB-6AEB1155BC58}">
      <dgm:prSet/>
      <dgm:spPr/>
      <dgm:t>
        <a:bodyPr/>
        <a:lstStyle/>
        <a:p>
          <a:endParaRPr lang="en-US"/>
        </a:p>
      </dgm:t>
    </dgm:pt>
    <dgm:pt modelId="{C8EA613A-872B-4E34-AEE2-4407A258F674}" type="sibTrans" cxnId="{4C718517-5936-4350-94CB-6AEB1155BC58}">
      <dgm:prSet/>
      <dgm:spPr/>
      <dgm:t>
        <a:bodyPr/>
        <a:lstStyle/>
        <a:p>
          <a:endParaRPr lang="en-US"/>
        </a:p>
      </dgm:t>
    </dgm:pt>
    <dgm:pt modelId="{DAB14BB9-45CA-473F-B6E1-9ED6153BE680}">
      <dgm:prSet phldrT="[Text]"/>
      <dgm:spPr/>
      <dgm:t>
        <a:bodyPr/>
        <a:lstStyle/>
        <a:p>
          <a:r>
            <a:rPr lang="en-US" dirty="0"/>
            <a:t>My Account</a:t>
          </a:r>
        </a:p>
      </dgm:t>
    </dgm:pt>
    <dgm:pt modelId="{FF92F18E-4EEC-451E-BD7F-F32FAAD2E27E}" type="parTrans" cxnId="{A65F34D3-DCFD-4AD1-A483-EA85EA7191C8}">
      <dgm:prSet/>
      <dgm:spPr/>
      <dgm:t>
        <a:bodyPr/>
        <a:lstStyle/>
        <a:p>
          <a:endParaRPr lang="en-US"/>
        </a:p>
      </dgm:t>
    </dgm:pt>
    <dgm:pt modelId="{7E53CEF5-D924-4FDE-B480-A53DC1EEAEEE}" type="sibTrans" cxnId="{A65F34D3-DCFD-4AD1-A483-EA85EA7191C8}">
      <dgm:prSet/>
      <dgm:spPr/>
      <dgm:t>
        <a:bodyPr/>
        <a:lstStyle/>
        <a:p>
          <a:endParaRPr lang="en-US"/>
        </a:p>
      </dgm:t>
    </dgm:pt>
    <dgm:pt modelId="{7BAECD06-0EDE-49B0-A456-324E58A6DFAA}" type="pres">
      <dgm:prSet presAssocID="{A52F52A2-61F9-4667-9FC9-E487950557D4}" presName="Name0" presStyleCnt="0">
        <dgm:presLayoutVars>
          <dgm:dir/>
          <dgm:resizeHandles val="exact"/>
        </dgm:presLayoutVars>
      </dgm:prSet>
      <dgm:spPr/>
    </dgm:pt>
    <dgm:pt modelId="{C4CB6FB5-1D45-41BB-A3B9-2D4E9583C47F}" type="pres">
      <dgm:prSet presAssocID="{54EE8F17-0E02-4685-9E8E-06CFEC4B1FF9}" presName="parTxOnly" presStyleLbl="node1" presStyleIdx="0" presStyleCnt="5">
        <dgm:presLayoutVars>
          <dgm:bulletEnabled val="1"/>
        </dgm:presLayoutVars>
      </dgm:prSet>
      <dgm:spPr/>
    </dgm:pt>
    <dgm:pt modelId="{3D84B983-D274-4AC9-BE8F-56D4104B407D}" type="pres">
      <dgm:prSet presAssocID="{D0973D92-CD00-48A9-8793-76DB954C2A9B}" presName="parSpace" presStyleCnt="0"/>
      <dgm:spPr/>
    </dgm:pt>
    <dgm:pt modelId="{535BCC09-093C-47AC-BEB7-0CAD04E0F5E3}" type="pres">
      <dgm:prSet presAssocID="{5DA300B9-7850-49F6-8296-083F4F2E84DD}" presName="parTxOnly" presStyleLbl="node1" presStyleIdx="1" presStyleCnt="5">
        <dgm:presLayoutVars>
          <dgm:bulletEnabled val="1"/>
        </dgm:presLayoutVars>
      </dgm:prSet>
      <dgm:spPr/>
    </dgm:pt>
    <dgm:pt modelId="{927B1D63-734A-485C-9D60-547B9534DC58}" type="pres">
      <dgm:prSet presAssocID="{A7B21084-A9B4-4DD4-8FC9-6956023E7D94}" presName="parSpace" presStyleCnt="0"/>
      <dgm:spPr/>
    </dgm:pt>
    <dgm:pt modelId="{CA9DE609-86A6-464A-AEF4-40EF3FC88BF3}" type="pres">
      <dgm:prSet presAssocID="{26F6D146-DB3B-442F-AA3E-E086023A4673}" presName="parTxOnly" presStyleLbl="node1" presStyleIdx="2" presStyleCnt="5">
        <dgm:presLayoutVars>
          <dgm:bulletEnabled val="1"/>
        </dgm:presLayoutVars>
      </dgm:prSet>
      <dgm:spPr/>
    </dgm:pt>
    <dgm:pt modelId="{7FA6820F-D5E1-4396-A8DD-0227051F20AB}" type="pres">
      <dgm:prSet presAssocID="{D7609E8A-DA3E-4D17-A483-9E3A0BAA4947}" presName="parSpace" presStyleCnt="0"/>
      <dgm:spPr/>
    </dgm:pt>
    <dgm:pt modelId="{59BA5A8E-21BB-44C5-91A5-C26938FCE644}" type="pres">
      <dgm:prSet presAssocID="{B8AB305B-73E0-472A-B29D-51E1ECFFC517}" presName="parTxOnly" presStyleLbl="node1" presStyleIdx="3" presStyleCnt="5">
        <dgm:presLayoutVars>
          <dgm:bulletEnabled val="1"/>
        </dgm:presLayoutVars>
      </dgm:prSet>
      <dgm:spPr/>
    </dgm:pt>
    <dgm:pt modelId="{918531DA-5555-41E5-9101-A9FC63B90FE0}" type="pres">
      <dgm:prSet presAssocID="{C8EA613A-872B-4E34-AEE2-4407A258F674}" presName="parSpace" presStyleCnt="0"/>
      <dgm:spPr/>
    </dgm:pt>
    <dgm:pt modelId="{5D191F25-7D94-45E6-98E1-E5E1A2C1AF0E}" type="pres">
      <dgm:prSet presAssocID="{DAB14BB9-45CA-473F-B6E1-9ED6153BE68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C718517-5936-4350-94CB-6AEB1155BC58}" srcId="{A52F52A2-61F9-4667-9FC9-E487950557D4}" destId="{B8AB305B-73E0-472A-B29D-51E1ECFFC517}" srcOrd="3" destOrd="0" parTransId="{D9DC2BF3-77FF-411B-9404-9356BD227288}" sibTransId="{C8EA613A-872B-4E34-AEE2-4407A258F674}"/>
    <dgm:cxn modelId="{2C462325-9707-481B-B954-D00266E175A9}" srcId="{A52F52A2-61F9-4667-9FC9-E487950557D4}" destId="{54EE8F17-0E02-4685-9E8E-06CFEC4B1FF9}" srcOrd="0" destOrd="0" parTransId="{DDA6614C-005D-4C34-8E6E-97D77E336AEB}" sibTransId="{D0973D92-CD00-48A9-8793-76DB954C2A9B}"/>
    <dgm:cxn modelId="{8D2EDF72-5D36-48BD-8FFC-77E11B39DE46}" srcId="{A52F52A2-61F9-4667-9FC9-E487950557D4}" destId="{5DA300B9-7850-49F6-8296-083F4F2E84DD}" srcOrd="1" destOrd="0" parTransId="{731180F3-53C4-4702-BD28-DC57C122BA8B}" sibTransId="{A7B21084-A9B4-4DD4-8FC9-6956023E7D94}"/>
    <dgm:cxn modelId="{ACF45279-8DAF-467E-8AD1-CD15CEB0ED35}" type="presOf" srcId="{DAB14BB9-45CA-473F-B6E1-9ED6153BE680}" destId="{5D191F25-7D94-45E6-98E1-E5E1A2C1AF0E}" srcOrd="0" destOrd="0" presId="urn:microsoft.com/office/officeart/2005/8/layout/hChevron3"/>
    <dgm:cxn modelId="{06BC7780-8F3A-4FFE-B9EE-38559D8963BB}" type="presOf" srcId="{5DA300B9-7850-49F6-8296-083F4F2E84DD}" destId="{535BCC09-093C-47AC-BEB7-0CAD04E0F5E3}" srcOrd="0" destOrd="0" presId="urn:microsoft.com/office/officeart/2005/8/layout/hChevron3"/>
    <dgm:cxn modelId="{8DA5C88D-820D-4A6A-B430-CE7AB4C6CA99}" type="presOf" srcId="{54EE8F17-0E02-4685-9E8E-06CFEC4B1FF9}" destId="{C4CB6FB5-1D45-41BB-A3B9-2D4E9583C47F}" srcOrd="0" destOrd="0" presId="urn:microsoft.com/office/officeart/2005/8/layout/hChevron3"/>
    <dgm:cxn modelId="{656C878F-615D-44F8-80F9-BE50993F3B99}" srcId="{A52F52A2-61F9-4667-9FC9-E487950557D4}" destId="{26F6D146-DB3B-442F-AA3E-E086023A4673}" srcOrd="2" destOrd="0" parTransId="{8FE1DAD4-D604-49CE-9D91-FC3E8C1F3A65}" sibTransId="{D7609E8A-DA3E-4D17-A483-9E3A0BAA4947}"/>
    <dgm:cxn modelId="{4DCBBD98-6CB1-4AEB-9433-E36C01E48829}" type="presOf" srcId="{A52F52A2-61F9-4667-9FC9-E487950557D4}" destId="{7BAECD06-0EDE-49B0-A456-324E58A6DFAA}" srcOrd="0" destOrd="0" presId="urn:microsoft.com/office/officeart/2005/8/layout/hChevron3"/>
    <dgm:cxn modelId="{43B3F9B7-2104-4EDB-8240-8025CF36B066}" type="presOf" srcId="{26F6D146-DB3B-442F-AA3E-E086023A4673}" destId="{CA9DE609-86A6-464A-AEF4-40EF3FC88BF3}" srcOrd="0" destOrd="0" presId="urn:microsoft.com/office/officeart/2005/8/layout/hChevron3"/>
    <dgm:cxn modelId="{A65F34D3-DCFD-4AD1-A483-EA85EA7191C8}" srcId="{A52F52A2-61F9-4667-9FC9-E487950557D4}" destId="{DAB14BB9-45CA-473F-B6E1-9ED6153BE680}" srcOrd="4" destOrd="0" parTransId="{FF92F18E-4EEC-451E-BD7F-F32FAAD2E27E}" sibTransId="{7E53CEF5-D924-4FDE-B480-A53DC1EEAEEE}"/>
    <dgm:cxn modelId="{C4A982F8-E3BC-4533-B0C7-2505B02278CC}" type="presOf" srcId="{B8AB305B-73E0-472A-B29D-51E1ECFFC517}" destId="{59BA5A8E-21BB-44C5-91A5-C26938FCE644}" srcOrd="0" destOrd="0" presId="urn:microsoft.com/office/officeart/2005/8/layout/hChevron3"/>
    <dgm:cxn modelId="{43BC0A2F-6049-41BF-8708-EC74B78E7CB1}" type="presParOf" srcId="{7BAECD06-0EDE-49B0-A456-324E58A6DFAA}" destId="{C4CB6FB5-1D45-41BB-A3B9-2D4E9583C47F}" srcOrd="0" destOrd="0" presId="urn:microsoft.com/office/officeart/2005/8/layout/hChevron3"/>
    <dgm:cxn modelId="{99799C75-4BFC-481B-AFB3-D64D45DB451A}" type="presParOf" srcId="{7BAECD06-0EDE-49B0-A456-324E58A6DFAA}" destId="{3D84B983-D274-4AC9-BE8F-56D4104B407D}" srcOrd="1" destOrd="0" presId="urn:microsoft.com/office/officeart/2005/8/layout/hChevron3"/>
    <dgm:cxn modelId="{D6D0A66D-2DC2-462F-8BFE-93C179AFA879}" type="presParOf" srcId="{7BAECD06-0EDE-49B0-A456-324E58A6DFAA}" destId="{535BCC09-093C-47AC-BEB7-0CAD04E0F5E3}" srcOrd="2" destOrd="0" presId="urn:microsoft.com/office/officeart/2005/8/layout/hChevron3"/>
    <dgm:cxn modelId="{74B639E4-4883-41B9-B1C7-4EF8517F5E81}" type="presParOf" srcId="{7BAECD06-0EDE-49B0-A456-324E58A6DFAA}" destId="{927B1D63-734A-485C-9D60-547B9534DC58}" srcOrd="3" destOrd="0" presId="urn:microsoft.com/office/officeart/2005/8/layout/hChevron3"/>
    <dgm:cxn modelId="{8E01A925-EFEC-4D75-8247-80516FE7E04D}" type="presParOf" srcId="{7BAECD06-0EDE-49B0-A456-324E58A6DFAA}" destId="{CA9DE609-86A6-464A-AEF4-40EF3FC88BF3}" srcOrd="4" destOrd="0" presId="urn:microsoft.com/office/officeart/2005/8/layout/hChevron3"/>
    <dgm:cxn modelId="{3AD926AC-7AE3-4026-9BE5-707328B3EA3A}" type="presParOf" srcId="{7BAECD06-0EDE-49B0-A456-324E58A6DFAA}" destId="{7FA6820F-D5E1-4396-A8DD-0227051F20AB}" srcOrd="5" destOrd="0" presId="urn:microsoft.com/office/officeart/2005/8/layout/hChevron3"/>
    <dgm:cxn modelId="{0D818734-0450-4EC7-AA72-F36C02FDF326}" type="presParOf" srcId="{7BAECD06-0EDE-49B0-A456-324E58A6DFAA}" destId="{59BA5A8E-21BB-44C5-91A5-C26938FCE644}" srcOrd="6" destOrd="0" presId="urn:microsoft.com/office/officeart/2005/8/layout/hChevron3"/>
    <dgm:cxn modelId="{12A464E7-4BC2-4C82-A607-0A12A6A618C9}" type="presParOf" srcId="{7BAECD06-0EDE-49B0-A456-324E58A6DFAA}" destId="{918531DA-5555-41E5-9101-A9FC63B90FE0}" srcOrd="7" destOrd="0" presId="urn:microsoft.com/office/officeart/2005/8/layout/hChevron3"/>
    <dgm:cxn modelId="{2FE3500F-42D0-4CAD-867B-5125E0FEB23A}" type="presParOf" srcId="{7BAECD06-0EDE-49B0-A456-324E58A6DFAA}" destId="{5D191F25-7D94-45E6-98E1-E5E1A2C1AF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AE85-835A-49E3-BC48-42A1FF584E9A}">
      <dsp:nvSpPr>
        <dsp:cNvPr id="0" name=""/>
        <dsp:cNvSpPr/>
      </dsp:nvSpPr>
      <dsp:spPr>
        <a:xfrm>
          <a:off x="0" y="0"/>
          <a:ext cx="6429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F860E-1BF4-46DD-A552-9F45F913C09E}">
      <dsp:nvSpPr>
        <dsp:cNvPr id="0" name=""/>
        <dsp:cNvSpPr/>
      </dsp:nvSpPr>
      <dsp:spPr>
        <a:xfrm>
          <a:off x="0" y="0"/>
          <a:ext cx="1285930" cy="210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Upcoming Shortages</a:t>
          </a:r>
        </a:p>
      </dsp:txBody>
      <dsp:txXfrm>
        <a:off x="0" y="0"/>
        <a:ext cx="1285930" cy="2102528"/>
      </dsp:txXfrm>
    </dsp:sp>
    <dsp:sp modelId="{E01D88AE-D20F-4053-A27B-93B0B0242C95}">
      <dsp:nvSpPr>
        <dsp:cNvPr id="0" name=""/>
        <dsp:cNvSpPr/>
      </dsp:nvSpPr>
      <dsp:spPr>
        <a:xfrm>
          <a:off x="1338514" y="49363"/>
          <a:ext cx="5047276" cy="6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Milk		Add </a:t>
          </a:r>
        </a:p>
      </dsp:txBody>
      <dsp:txXfrm>
        <a:off x="1338514" y="49363"/>
        <a:ext cx="5047276" cy="657040"/>
      </dsp:txXfrm>
    </dsp:sp>
    <dsp:sp modelId="{17AA6A5E-D49C-4DBF-8EE3-64969B6092EA}">
      <dsp:nvSpPr>
        <dsp:cNvPr id="0" name=""/>
        <dsp:cNvSpPr/>
      </dsp:nvSpPr>
      <dsp:spPr>
        <a:xfrm>
          <a:off x="1285930" y="689892"/>
          <a:ext cx="51437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B2052-4213-4A22-AAF6-49CB16173647}">
      <dsp:nvSpPr>
        <dsp:cNvPr id="0" name=""/>
        <dsp:cNvSpPr/>
      </dsp:nvSpPr>
      <dsp:spPr>
        <a:xfrm>
          <a:off x="1382375" y="722744"/>
          <a:ext cx="5047276" cy="6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Eggs		Add</a:t>
          </a:r>
        </a:p>
      </dsp:txBody>
      <dsp:txXfrm>
        <a:off x="1382375" y="722744"/>
        <a:ext cx="5047276" cy="657040"/>
      </dsp:txXfrm>
    </dsp:sp>
    <dsp:sp modelId="{EFBA7E82-7EB7-49C6-88D8-C80DF8E8F55A}">
      <dsp:nvSpPr>
        <dsp:cNvPr id="0" name=""/>
        <dsp:cNvSpPr/>
      </dsp:nvSpPr>
      <dsp:spPr>
        <a:xfrm>
          <a:off x="1285930" y="1379784"/>
          <a:ext cx="51437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76FC0-CD5F-41A6-9D67-9875B548CF83}">
      <dsp:nvSpPr>
        <dsp:cNvPr id="0" name=""/>
        <dsp:cNvSpPr/>
      </dsp:nvSpPr>
      <dsp:spPr>
        <a:xfrm>
          <a:off x="1382375" y="1412636"/>
          <a:ext cx="5047276" cy="6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Ice Melt	Add</a:t>
          </a:r>
        </a:p>
      </dsp:txBody>
      <dsp:txXfrm>
        <a:off x="1382375" y="1412636"/>
        <a:ext cx="5047276" cy="657040"/>
      </dsp:txXfrm>
    </dsp:sp>
    <dsp:sp modelId="{CAB33353-EF33-4A04-BFA1-2349310A747C}">
      <dsp:nvSpPr>
        <dsp:cNvPr id="0" name=""/>
        <dsp:cNvSpPr/>
      </dsp:nvSpPr>
      <dsp:spPr>
        <a:xfrm>
          <a:off x="1285930" y="2069676"/>
          <a:ext cx="51437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B6FB5-1D45-41BB-A3B9-2D4E9583C47F}">
      <dsp:nvSpPr>
        <dsp:cNvPr id="0" name=""/>
        <dsp:cNvSpPr/>
      </dsp:nvSpPr>
      <dsp:spPr>
        <a:xfrm>
          <a:off x="1128" y="102023"/>
          <a:ext cx="2200574" cy="880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Grocery</a:t>
          </a:r>
        </a:p>
      </dsp:txBody>
      <dsp:txXfrm>
        <a:off x="1128" y="102023"/>
        <a:ext cx="1980517" cy="880229"/>
      </dsp:txXfrm>
    </dsp:sp>
    <dsp:sp modelId="{535BCC09-093C-47AC-BEB7-0CAD04E0F5E3}">
      <dsp:nvSpPr>
        <dsp:cNvPr id="0" name=""/>
        <dsp:cNvSpPr/>
      </dsp:nvSpPr>
      <dsp:spPr>
        <a:xfrm>
          <a:off x="1761587" y="102023"/>
          <a:ext cx="2200574" cy="880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Personal</a:t>
          </a:r>
        </a:p>
      </dsp:txBody>
      <dsp:txXfrm>
        <a:off x="2201702" y="102023"/>
        <a:ext cx="1320345" cy="880229"/>
      </dsp:txXfrm>
    </dsp:sp>
    <dsp:sp modelId="{CA9DE609-86A6-464A-AEF4-40EF3FC88BF3}">
      <dsp:nvSpPr>
        <dsp:cNvPr id="0" name=""/>
        <dsp:cNvSpPr/>
      </dsp:nvSpPr>
      <dsp:spPr>
        <a:xfrm>
          <a:off x="3522047" y="102023"/>
          <a:ext cx="2200574" cy="880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House Care</a:t>
          </a:r>
        </a:p>
      </dsp:txBody>
      <dsp:txXfrm>
        <a:off x="3962162" y="102023"/>
        <a:ext cx="1320345" cy="880229"/>
      </dsp:txXfrm>
    </dsp:sp>
    <dsp:sp modelId="{59BA5A8E-21BB-44C5-91A5-C26938FCE644}">
      <dsp:nvSpPr>
        <dsp:cNvPr id="0" name=""/>
        <dsp:cNvSpPr/>
      </dsp:nvSpPr>
      <dsp:spPr>
        <a:xfrm>
          <a:off x="5282506" y="102023"/>
          <a:ext cx="2200574" cy="880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Coupons</a:t>
          </a:r>
        </a:p>
      </dsp:txBody>
      <dsp:txXfrm>
        <a:off x="5722621" y="102023"/>
        <a:ext cx="1320345" cy="880229"/>
      </dsp:txXfrm>
    </dsp:sp>
    <dsp:sp modelId="{5D191F25-7D94-45E6-98E1-E5E1A2C1AF0E}">
      <dsp:nvSpPr>
        <dsp:cNvPr id="0" name=""/>
        <dsp:cNvSpPr/>
      </dsp:nvSpPr>
      <dsp:spPr>
        <a:xfrm>
          <a:off x="7042966" y="102023"/>
          <a:ext cx="2200574" cy="880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My Account</a:t>
          </a:r>
        </a:p>
      </dsp:txBody>
      <dsp:txXfrm>
        <a:off x="7483081" y="102023"/>
        <a:ext cx="1320345" cy="880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4413E-798C-402A-942F-529BDB337C98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488A-6232-4335-A0B6-06B58C12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5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2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74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6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01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0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6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8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19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CFA8D5E-CC89-4FAF-9328-ECAF3F412DEF}"/>
              </a:ext>
            </a:extLst>
          </p:cNvPr>
          <p:cNvSpPr/>
          <p:nvPr/>
        </p:nvSpPr>
        <p:spPr>
          <a:xfrm>
            <a:off x="4959292" y="90392"/>
            <a:ext cx="5627614" cy="6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gonal Stripe 19">
            <a:extLst>
              <a:ext uri="{FF2B5EF4-FFF2-40B4-BE49-F238E27FC236}">
                <a16:creationId xmlns:a16="http://schemas.microsoft.com/office/drawing/2014/main" id="{EB9BBF1F-C382-48B7-A4E9-4DA521EEE1EC}"/>
              </a:ext>
            </a:extLst>
          </p:cNvPr>
          <p:cNvSpPr/>
          <p:nvPr/>
        </p:nvSpPr>
        <p:spPr>
          <a:xfrm>
            <a:off x="9102055" y="0"/>
            <a:ext cx="2969703" cy="295292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EFCCD9-A759-40B3-AC36-C6BCB784B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705421"/>
              </p:ext>
            </p:extLst>
          </p:nvPr>
        </p:nvGraphicFramePr>
        <p:xfrm>
          <a:off x="214429" y="4039024"/>
          <a:ext cx="6429652" cy="21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Double Wave 17">
            <a:extLst>
              <a:ext uri="{FF2B5EF4-FFF2-40B4-BE49-F238E27FC236}">
                <a16:creationId xmlns:a16="http://schemas.microsoft.com/office/drawing/2014/main" id="{BE090D05-F35F-474D-884C-B1FC401D829B}"/>
              </a:ext>
            </a:extLst>
          </p:cNvPr>
          <p:cNvSpPr/>
          <p:nvPr/>
        </p:nvSpPr>
        <p:spPr>
          <a:xfrm>
            <a:off x="6096000" y="4582325"/>
            <a:ext cx="4890782" cy="1751901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443E514-0E63-42AF-AE0A-9068FFCCC974}"/>
              </a:ext>
            </a:extLst>
          </p:cNvPr>
          <p:cNvSpPr/>
          <p:nvPr/>
        </p:nvSpPr>
        <p:spPr>
          <a:xfrm>
            <a:off x="285226" y="83890"/>
            <a:ext cx="4664279" cy="19043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09BD7-4229-4882-ABB2-A83DC4A3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544" y="903913"/>
            <a:ext cx="3812287" cy="1084277"/>
          </a:xfrm>
        </p:spPr>
        <p:txBody>
          <a:bodyPr>
            <a:noAutofit/>
          </a:bodyPr>
          <a:lstStyle/>
          <a:p>
            <a:r>
              <a:rPr lang="en-US" sz="6000" dirty="0"/>
              <a:t>My</a:t>
            </a:r>
            <a:br>
              <a:rPr lang="en-US" sz="6000" dirty="0"/>
            </a:br>
            <a:r>
              <a:rPr lang="en-US" sz="6000" dirty="0"/>
              <a:t>		Lis	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81FCF0-48CA-4386-8E1F-332BD27FB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97167"/>
              </p:ext>
            </p:extLst>
          </p:nvPr>
        </p:nvGraphicFramePr>
        <p:xfrm>
          <a:off x="285225" y="1988190"/>
          <a:ext cx="9244669" cy="108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Graphic 10" descr="Shopping bag">
            <a:extLst>
              <a:ext uri="{FF2B5EF4-FFF2-40B4-BE49-F238E27FC236}">
                <a16:creationId xmlns:a16="http://schemas.microsoft.com/office/drawing/2014/main" id="{0AD4F8A2-486E-4967-8B90-0A3FE8A518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08517" y="4740155"/>
            <a:ext cx="1751901" cy="1751901"/>
          </a:xfrm>
          <a:prstGeom prst="rect">
            <a:avLst/>
          </a:prstGeom>
        </p:spPr>
      </p:pic>
      <p:pic>
        <p:nvPicPr>
          <p:cNvPr id="15" name="Graphic 14" descr="Shopping basket">
            <a:extLst>
              <a:ext uri="{FF2B5EF4-FFF2-40B4-BE49-F238E27FC236}">
                <a16:creationId xmlns:a16="http://schemas.microsoft.com/office/drawing/2014/main" id="{18EE9EB8-F72C-471D-94CD-8E7783C525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6103" y="109379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62DF7-9C15-4568-8753-5A153DF1BB01}"/>
              </a:ext>
            </a:extLst>
          </p:cNvPr>
          <p:cNvSpPr txBox="1"/>
          <p:nvPr/>
        </p:nvSpPr>
        <p:spPr>
          <a:xfrm>
            <a:off x="6216242" y="4719612"/>
            <a:ext cx="4125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My List </a:t>
            </a:r>
            <a:r>
              <a:rPr lang="en-US" dirty="0"/>
              <a:t>is a web application that has been managing household items since 2018. Having a safety point, </a:t>
            </a:r>
            <a:r>
              <a:rPr lang="en-US" i="1" dirty="0"/>
              <a:t>My List </a:t>
            </a:r>
            <a:r>
              <a:rPr lang="en-US" dirty="0"/>
              <a:t>will send notifications when stock becomes too low.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ABD27-7EE7-465B-B940-E1DBA2BE04A0}"/>
              </a:ext>
            </a:extLst>
          </p:cNvPr>
          <p:cNvSpPr txBox="1"/>
          <p:nvPr/>
        </p:nvSpPr>
        <p:spPr>
          <a:xfrm>
            <a:off x="9102055" y="32641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Sunday April 8, 2018</a:t>
            </a:r>
          </a:p>
        </p:txBody>
      </p:sp>
      <p:pic>
        <p:nvPicPr>
          <p:cNvPr id="24" name="Graphic 23" descr="Stopwatch">
            <a:extLst>
              <a:ext uri="{FF2B5EF4-FFF2-40B4-BE49-F238E27FC236}">
                <a16:creationId xmlns:a16="http://schemas.microsoft.com/office/drawing/2014/main" id="{35331CC6-AA0D-4832-84DC-54866CBE26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41391" y="58156"/>
            <a:ext cx="671547" cy="671547"/>
          </a:xfrm>
          <a:prstGeom prst="rect">
            <a:avLst/>
          </a:prstGeom>
        </p:spPr>
      </p:pic>
      <p:sp>
        <p:nvSpPr>
          <p:cNvPr id="27" name="Cross 26">
            <a:extLst>
              <a:ext uri="{FF2B5EF4-FFF2-40B4-BE49-F238E27FC236}">
                <a16:creationId xmlns:a16="http://schemas.microsoft.com/office/drawing/2014/main" id="{74CB3B58-0AE5-407C-8B58-BE511247CCF2}"/>
              </a:ext>
            </a:extLst>
          </p:cNvPr>
          <p:cNvSpPr/>
          <p:nvPr/>
        </p:nvSpPr>
        <p:spPr>
          <a:xfrm>
            <a:off x="3816103" y="4194495"/>
            <a:ext cx="401784" cy="38783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7498ABE-E407-41E2-909B-CC866B9F1FF9}"/>
              </a:ext>
            </a:extLst>
          </p:cNvPr>
          <p:cNvSpPr/>
          <p:nvPr/>
        </p:nvSpPr>
        <p:spPr>
          <a:xfrm>
            <a:off x="3816103" y="4883954"/>
            <a:ext cx="401784" cy="38783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0C305AB5-4847-44E4-9776-2E80A9103E2A}"/>
              </a:ext>
            </a:extLst>
          </p:cNvPr>
          <p:cNvSpPr/>
          <p:nvPr/>
        </p:nvSpPr>
        <p:spPr>
          <a:xfrm>
            <a:off x="3815659" y="5501299"/>
            <a:ext cx="401784" cy="38783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AA6FA9-4199-470E-B168-CA9B9D325867}"/>
              </a:ext>
            </a:extLst>
          </p:cNvPr>
          <p:cNvSpPr/>
          <p:nvPr/>
        </p:nvSpPr>
        <p:spPr>
          <a:xfrm>
            <a:off x="120751" y="6423606"/>
            <a:ext cx="4469234" cy="36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BCB19-C7D9-4899-8236-007807BD944D}"/>
              </a:ext>
            </a:extLst>
          </p:cNvPr>
          <p:cNvSpPr txBox="1"/>
          <p:nvPr/>
        </p:nvSpPr>
        <p:spPr>
          <a:xfrm>
            <a:off x="123993" y="6404778"/>
            <a:ext cx="37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 </a:t>
            </a:r>
          </a:p>
        </p:txBody>
      </p:sp>
    </p:spTree>
    <p:extLst>
      <p:ext uri="{BB962C8B-B14F-4D97-AF65-F5344CB8AC3E}">
        <p14:creationId xmlns:p14="http://schemas.microsoft.com/office/powerpoint/2010/main" val="14677040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My   Lis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Home    Inventory</dc:title>
  <dc:creator>Ashley Gullickson</dc:creator>
  <cp:lastModifiedBy>Ashley Gullickson</cp:lastModifiedBy>
  <cp:revision>8</cp:revision>
  <dcterms:created xsi:type="dcterms:W3CDTF">2018-04-08T10:50:14Z</dcterms:created>
  <dcterms:modified xsi:type="dcterms:W3CDTF">2018-04-08T11:26:27Z</dcterms:modified>
</cp:coreProperties>
</file>