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262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71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Time and work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If A completes a job in x days and B in y days ,A and B together will complete the job in (</a:t>
            </a:r>
            <a:r>
              <a:rPr lang="en-US" dirty="0" err="1" smtClean="0"/>
              <a:t>xy</a:t>
            </a:r>
            <a:r>
              <a:rPr lang="en-US" dirty="0" smtClean="0"/>
              <a:t>/</a:t>
            </a:r>
            <a:r>
              <a:rPr lang="en-US" dirty="0" err="1" smtClean="0"/>
              <a:t>x+y</a:t>
            </a:r>
            <a:r>
              <a:rPr lang="en-US" dirty="0" smtClean="0"/>
              <a:t>) days A-20 B-30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A-x B-y C-z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(xyz/</a:t>
            </a:r>
            <a:r>
              <a:rPr lang="en-US" dirty="0" err="1" smtClean="0"/>
              <a:t>xy+yz+zx</a:t>
            </a:r>
            <a:r>
              <a:rPr lang="en-US" dirty="0" smtClean="0"/>
              <a:t>) x-12,y=10 z-15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If M1 men work for H1 hours per day to complete a work W1 in D1 days </a:t>
            </a:r>
            <a:r>
              <a:rPr lang="en-US" sz="2400" dirty="0"/>
              <a:t>and If </a:t>
            </a:r>
            <a:r>
              <a:rPr lang="en-US" sz="2400" dirty="0" smtClean="0"/>
              <a:t>M2 </a:t>
            </a:r>
            <a:r>
              <a:rPr lang="en-US" sz="2400" dirty="0"/>
              <a:t>men work for </a:t>
            </a:r>
            <a:r>
              <a:rPr lang="en-US" sz="2400" dirty="0" smtClean="0"/>
              <a:t>H2 </a:t>
            </a:r>
            <a:r>
              <a:rPr lang="en-US" sz="2400" dirty="0"/>
              <a:t>hours per day to complete a work </a:t>
            </a:r>
            <a:r>
              <a:rPr lang="en-US" sz="2400" dirty="0" smtClean="0"/>
              <a:t>W2 </a:t>
            </a:r>
            <a:r>
              <a:rPr lang="en-US" sz="2400" dirty="0"/>
              <a:t>in </a:t>
            </a:r>
            <a:r>
              <a:rPr lang="en-US" sz="2400" dirty="0" smtClean="0"/>
              <a:t>D2 </a:t>
            </a:r>
            <a:r>
              <a:rPr lang="en-US" sz="2400" dirty="0"/>
              <a:t>days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M1H1D1/W1=M2H2D2/W2</a:t>
            </a:r>
            <a:br>
              <a:rPr lang="en-US" sz="2400" dirty="0" smtClean="0"/>
            </a:br>
            <a:r>
              <a:rPr lang="en-US" sz="2400" dirty="0" smtClean="0"/>
              <a:t>Ignore one parameter if not give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81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10 men can build 36 blocks in 18 days.30 men will produce 132 blocks in how many days?</a:t>
            </a:r>
            <a:br>
              <a:rPr lang="en-US" sz="2400" dirty="0" smtClean="0"/>
            </a:br>
            <a:r>
              <a:rPr lang="en-US" sz="2400" dirty="0" smtClean="0"/>
              <a:t>A) 11 B) 22 C) 24 D) 27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51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 pipes and </a:t>
            </a:r>
            <a:r>
              <a:rPr lang="en-US" sz="2400" dirty="0" err="1" smtClean="0"/>
              <a:t>cisterns,an</a:t>
            </a:r>
            <a:r>
              <a:rPr lang="en-US" sz="2400" dirty="0" smtClean="0"/>
              <a:t> inlet pipe </a:t>
            </a:r>
            <a:r>
              <a:rPr lang="en-US" sz="2400" dirty="0"/>
              <a:t>p</a:t>
            </a:r>
            <a:r>
              <a:rPr lang="en-US" sz="2400" dirty="0" smtClean="0"/>
              <a:t>erforms positive </a:t>
            </a:r>
            <a:r>
              <a:rPr lang="en-US" sz="2400" dirty="0" err="1" smtClean="0"/>
              <a:t>work,outlet</a:t>
            </a:r>
            <a:r>
              <a:rPr lang="en-US" sz="2400" dirty="0" smtClean="0"/>
              <a:t> will perform negative </a:t>
            </a:r>
            <a:r>
              <a:rPr lang="en-US" sz="2400" dirty="0" err="1" smtClean="0"/>
              <a:t>work.In</a:t>
            </a:r>
            <a:r>
              <a:rPr lang="en-US" sz="2400" dirty="0" smtClean="0"/>
              <a:t> the general time and work equation take =1(filling).</a:t>
            </a:r>
            <a:br>
              <a:rPr lang="en-US" sz="2400" dirty="0" smtClean="0"/>
            </a:br>
            <a:r>
              <a:rPr lang="en-US" sz="2400" dirty="0" smtClean="0"/>
              <a:t>=0 (emptying).</a:t>
            </a:r>
            <a:br>
              <a:rPr lang="en-US" sz="2400" dirty="0" smtClean="0"/>
            </a:br>
            <a:r>
              <a:rPr lang="en-US" sz="2400" dirty="0" smtClean="0"/>
              <a:t>=f( for filling fraction f).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8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tank has 3 pipes A,B and C.A and B are inlet pipes which can fill the tank in 20 and 30 minutes </a:t>
            </a:r>
            <a:r>
              <a:rPr lang="en-US" sz="2400" dirty="0" err="1" smtClean="0"/>
              <a:t>respectively.C</a:t>
            </a:r>
            <a:r>
              <a:rPr lang="en-US" sz="2400" dirty="0" smtClean="0"/>
              <a:t> is an outlet which can empty a tank in x </a:t>
            </a:r>
            <a:r>
              <a:rPr lang="en-US" sz="2400" dirty="0" err="1" smtClean="0"/>
              <a:t>minutes.If</a:t>
            </a:r>
            <a:r>
              <a:rPr lang="en-US" sz="2400" dirty="0" smtClean="0"/>
              <a:t> C is opened along with A and </a:t>
            </a:r>
            <a:r>
              <a:rPr lang="en-US" sz="2400" dirty="0" err="1" smtClean="0"/>
              <a:t>B,it</a:t>
            </a:r>
            <a:r>
              <a:rPr lang="en-US" sz="2400" dirty="0" smtClean="0"/>
              <a:t> will take them 4 more minutes to fill the tank than when C was </a:t>
            </a:r>
            <a:r>
              <a:rPr lang="en-US" sz="2400" dirty="0" err="1" smtClean="0"/>
              <a:t>closed.x</a:t>
            </a:r>
            <a:r>
              <a:rPr lang="en-US" sz="2400" dirty="0" smtClean="0"/>
              <a:t>=?</a:t>
            </a:r>
            <a:br>
              <a:rPr lang="en-US" sz="2400" dirty="0" smtClean="0"/>
            </a:br>
            <a:r>
              <a:rPr lang="en-US" sz="2400" dirty="0" smtClean="0"/>
              <a:t>A) 24 B) 36 C) 40 D) 48.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60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Basic reference Page no 28(2) Page No.29(5,6,7,8*,9)Page No 30(14)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45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Classwork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</a:t>
            </a:r>
            <a:r>
              <a:rPr lang="en-US" smtClean="0"/>
              <a:t>Weekly test.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989" y="2723103"/>
            <a:ext cx="8560995" cy="138918"/>
          </a:xfrm>
        </p:spPr>
        <p:txBody>
          <a:bodyPr/>
          <a:lstStyle/>
          <a:p>
            <a:r>
              <a:rPr lang="en-US" sz="2400" dirty="0" smtClean="0"/>
              <a:t>If a man takes N days to complete a </a:t>
            </a:r>
            <a:r>
              <a:rPr lang="en-US" sz="2400" dirty="0" err="1" smtClean="0"/>
              <a:t>job,then</a:t>
            </a:r>
            <a:r>
              <a:rPr lang="en-US" sz="2400" dirty="0" smtClean="0"/>
              <a:t> in one </a:t>
            </a:r>
            <a:r>
              <a:rPr lang="en-US" sz="2400" dirty="0" err="1" smtClean="0"/>
              <a:t>day,he</a:t>
            </a:r>
            <a:r>
              <a:rPr lang="en-US" sz="2400" dirty="0" smtClean="0"/>
              <a:t> will complete 1/N of the job.</a:t>
            </a:r>
            <a:br>
              <a:rPr lang="en-US" sz="2400" dirty="0" smtClean="0"/>
            </a:br>
            <a:r>
              <a:rPr lang="en-US" sz="2400" dirty="0" smtClean="0"/>
              <a:t>Work=1/Time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8(1/40)+24(1/y)=1</a:t>
            </a:r>
            <a:br>
              <a:rPr lang="en-US" sz="2400" dirty="0" smtClean="0"/>
            </a:br>
            <a:r>
              <a:rPr lang="en-US" sz="2400" dirty="0" smtClean="0"/>
              <a:t>1/5+24/y=1</a:t>
            </a:r>
            <a:br>
              <a:rPr lang="en-US" sz="2400" dirty="0" smtClean="0"/>
            </a:br>
            <a:r>
              <a:rPr lang="en-US" sz="2400" dirty="0" smtClean="0"/>
              <a:t>24/y=1-1/5</a:t>
            </a:r>
            <a:br>
              <a:rPr lang="en-US" sz="2400" dirty="0" smtClean="0"/>
            </a:br>
            <a:r>
              <a:rPr lang="en-US" sz="2400" dirty="0" smtClean="0"/>
              <a:t>24/y=4/5</a:t>
            </a:r>
            <a:br>
              <a:rPr lang="en-US" sz="2400" dirty="0" smtClean="0"/>
            </a:br>
            <a:r>
              <a:rPr lang="en-US" sz="2400" dirty="0" smtClean="0"/>
              <a:t>y=30</a:t>
            </a:r>
            <a:br>
              <a:rPr lang="en-US" sz="2400" dirty="0" smtClean="0"/>
            </a:br>
            <a:r>
              <a:rPr lang="en-US" sz="2400" dirty="0" smtClean="0"/>
              <a:t>(40x30)/(70)=1200/70=120/7=17.1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89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If A alone takes x days to complete a job and B alone takes y </a:t>
            </a:r>
            <a:r>
              <a:rPr lang="en-US" sz="2400" dirty="0" err="1" smtClean="0"/>
              <a:t>days,together,A</a:t>
            </a:r>
            <a:r>
              <a:rPr lang="en-US" sz="2400" dirty="0" smtClean="0"/>
              <a:t> and B will take </a:t>
            </a:r>
            <a:r>
              <a:rPr lang="en-US" sz="2400" dirty="0" err="1" smtClean="0"/>
              <a:t>xy</a:t>
            </a:r>
            <a:r>
              <a:rPr lang="en-US" sz="2400" dirty="0" smtClean="0"/>
              <a:t>/(</a:t>
            </a:r>
            <a:r>
              <a:rPr lang="en-US" sz="2400" dirty="0" err="1" smtClean="0"/>
              <a:t>x+y</a:t>
            </a:r>
            <a:r>
              <a:rPr lang="en-US" sz="2400" dirty="0" smtClean="0"/>
              <a:t>) days.</a:t>
            </a:r>
            <a:br>
              <a:rPr lang="en-US" sz="2400" dirty="0" smtClean="0"/>
            </a:br>
            <a:r>
              <a:rPr lang="en-US" sz="2400" dirty="0" smtClean="0"/>
              <a:t>15=x(24)/(x+24)</a:t>
            </a:r>
            <a:br>
              <a:rPr lang="en-US" sz="2400" dirty="0" smtClean="0"/>
            </a:br>
            <a:r>
              <a:rPr lang="en-US" sz="2400" dirty="0" smtClean="0"/>
              <a:t>15(x+24)=24x</a:t>
            </a:r>
            <a:br>
              <a:rPr lang="en-US" sz="2400" dirty="0" smtClean="0"/>
            </a:br>
            <a:r>
              <a:rPr lang="en-US" sz="2400" dirty="0" smtClean="0"/>
              <a:t>15x+360=24x</a:t>
            </a:r>
            <a:br>
              <a:rPr lang="en-US" sz="2400" dirty="0" smtClean="0"/>
            </a:br>
            <a:r>
              <a:rPr lang="en-US" sz="2400" dirty="0" smtClean="0"/>
              <a:t>360=9x;x=40</a:t>
            </a:r>
            <a:r>
              <a:rPr lang="en-US" sz="2400" dirty="0" smtClean="0">
                <a:solidFill>
                  <a:srgbClr val="00B0F0"/>
                </a:solidFill>
              </a:rPr>
              <a:t/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n=</a:t>
            </a:r>
            <a:r>
              <a:rPr lang="en-US" sz="2400" dirty="0" err="1" smtClean="0">
                <a:solidFill>
                  <a:srgbClr val="00B0F0"/>
                </a:solidFill>
              </a:rPr>
              <a:t>no.of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days.w</a:t>
            </a:r>
            <a:r>
              <a:rPr lang="en-US" sz="2400" dirty="0" smtClean="0">
                <a:solidFill>
                  <a:srgbClr val="00B0F0"/>
                </a:solidFill>
              </a:rPr>
              <a:t>=work </a:t>
            </a:r>
            <a:r>
              <a:rPr lang="en-US" sz="2400" dirty="0" smtClean="0"/>
              <a:t>per day.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17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and B can complete a job in 15 </a:t>
            </a:r>
            <a:r>
              <a:rPr lang="en-US" sz="2400" dirty="0" err="1" smtClean="0"/>
              <a:t>days.After</a:t>
            </a:r>
            <a:r>
              <a:rPr lang="en-US" sz="2400" dirty="0" smtClean="0"/>
              <a:t> the first 5 </a:t>
            </a:r>
            <a:r>
              <a:rPr lang="en-US" sz="2400" dirty="0" err="1" smtClean="0"/>
              <a:t>days,A</a:t>
            </a:r>
            <a:r>
              <a:rPr lang="en-US" sz="2400" dirty="0" smtClean="0"/>
              <a:t> left the job and B completed the remaining job in 16 days  </a:t>
            </a:r>
            <a:r>
              <a:rPr lang="en-US" sz="2400" dirty="0" err="1" smtClean="0"/>
              <a:t>alone.A</a:t>
            </a:r>
            <a:r>
              <a:rPr lang="en-US" sz="2400" dirty="0" smtClean="0"/>
              <a:t> alone would have taken how many days for the total job alone?</a:t>
            </a:r>
            <a:br>
              <a:rPr lang="en-US" sz="2400" dirty="0" smtClean="0"/>
            </a:br>
            <a:r>
              <a:rPr lang="en-US" sz="2400" dirty="0" smtClean="0"/>
              <a:t>A) 24 B) 30 C) 36 D) </a:t>
            </a:r>
            <a:r>
              <a:rPr lang="en-US" sz="2400" dirty="0" smtClean="0"/>
              <a:t>40</a:t>
            </a:r>
            <a:br>
              <a:rPr lang="en-US" sz="2400" dirty="0" smtClean="0"/>
            </a:br>
            <a:r>
              <a:rPr lang="en-US" sz="2400" dirty="0" smtClean="0"/>
              <a:t>5(1/15)+16(1/y)=1</a:t>
            </a:r>
            <a:br>
              <a:rPr lang="en-US" sz="2400" dirty="0" smtClean="0"/>
            </a:br>
            <a:r>
              <a:rPr lang="en-US" sz="2400" dirty="0" smtClean="0"/>
              <a:t>1/3+16/y=1</a:t>
            </a:r>
            <a:br>
              <a:rPr lang="en-US" sz="2400" dirty="0" smtClean="0"/>
            </a:br>
            <a:r>
              <a:rPr lang="en-US" sz="2400" dirty="0" smtClean="0"/>
              <a:t>16/y=1-1/3=2/3</a:t>
            </a:r>
            <a:br>
              <a:rPr lang="en-US" sz="2400" dirty="0" smtClean="0"/>
            </a:br>
            <a:r>
              <a:rPr lang="en-US" sz="2400" dirty="0" smtClean="0"/>
              <a:t>16/y=2/3</a:t>
            </a:r>
            <a:br>
              <a:rPr lang="en-US" sz="2400" dirty="0" smtClean="0"/>
            </a:br>
            <a:r>
              <a:rPr lang="en-US" sz="2400" dirty="0" smtClean="0"/>
              <a:t>2y=48;y=24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01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A,B and C can complete a job in 12,15 and 20 days </a:t>
            </a:r>
            <a:r>
              <a:rPr lang="en-US" sz="2400" dirty="0" err="1" smtClean="0"/>
              <a:t>respectively.After</a:t>
            </a:r>
            <a:r>
              <a:rPr lang="en-US" sz="2400" dirty="0" smtClean="0"/>
              <a:t> the first 2 days ,C leaves the </a:t>
            </a:r>
            <a:r>
              <a:rPr lang="en-US" sz="2400" dirty="0" err="1" smtClean="0"/>
              <a:t>job.A</a:t>
            </a:r>
            <a:r>
              <a:rPr lang="en-US" sz="2400" dirty="0" smtClean="0"/>
              <a:t> and B will complete the remaining job in how many more days?</a:t>
            </a:r>
            <a:br>
              <a:rPr lang="en-US" sz="2400" dirty="0" smtClean="0"/>
            </a:br>
            <a:r>
              <a:rPr lang="en-US" sz="2400" dirty="0" smtClean="0"/>
              <a:t>A) 4 B) 6 C) 8 D) </a:t>
            </a:r>
            <a:r>
              <a:rPr lang="en-US" sz="2400" dirty="0" smtClean="0"/>
              <a:t>12</a:t>
            </a:r>
            <a:br>
              <a:rPr lang="en-US" sz="2400" dirty="0" smtClean="0"/>
            </a:br>
            <a:r>
              <a:rPr lang="en-US" sz="2400" dirty="0" smtClean="0"/>
              <a:t>2(1/12+1/15+1/20) +x(1/12+1/15)=1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59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If M men can complete a job in N days,1 man will complete the job in MN days and in one day ,I man will complete 1/MN of the total job.</a:t>
            </a:r>
            <a:br>
              <a:rPr lang="en-US" sz="2400" dirty="0" smtClean="0"/>
            </a:br>
            <a:r>
              <a:rPr lang="en-US" sz="2400" dirty="0" smtClean="0"/>
              <a:t>Men and Days have an inverse proportion.</a:t>
            </a:r>
            <a:br>
              <a:rPr lang="en-US" sz="2400" dirty="0" smtClean="0"/>
            </a:br>
            <a:r>
              <a:rPr lang="en-US" sz="2400" dirty="0" smtClean="0"/>
              <a:t>24 men can complete a job in 40 days. After the first 8 days,6 more join </a:t>
            </a:r>
            <a:r>
              <a:rPr lang="en-US" sz="2400" dirty="0" err="1" smtClean="0"/>
              <a:t>them,now</a:t>
            </a:r>
            <a:r>
              <a:rPr lang="en-US" sz="2400" dirty="0" smtClean="0"/>
              <a:t> the job will take how many more days?</a:t>
            </a:r>
            <a:br>
              <a:rPr lang="en-US" sz="2400" dirty="0" smtClean="0"/>
            </a:br>
            <a:r>
              <a:rPr lang="en-US" sz="2400" dirty="0" smtClean="0"/>
              <a:t>1 day 1 man=1/960</a:t>
            </a:r>
            <a:br>
              <a:rPr lang="en-US" sz="2400" dirty="0" smtClean="0"/>
            </a:br>
            <a:r>
              <a:rPr lang="en-US" sz="2400" dirty="0" smtClean="0"/>
              <a:t>8x24x(1/960)+x(30)(1/960)=1</a:t>
            </a:r>
            <a:br>
              <a:rPr lang="en-US" sz="2400" dirty="0" smtClean="0"/>
            </a:br>
            <a:r>
              <a:rPr lang="en-US" sz="2400" dirty="0" smtClean="0"/>
              <a:t>192+30x=960</a:t>
            </a:r>
            <a:br>
              <a:rPr lang="en-US" sz="2400" dirty="0" smtClean="0"/>
            </a:br>
            <a:r>
              <a:rPr lang="en-US" sz="2400" dirty="0" smtClean="0"/>
              <a:t>30x=960-192</a:t>
            </a:r>
            <a:br>
              <a:rPr lang="en-US" sz="2400" dirty="0" smtClean="0"/>
            </a:br>
            <a:r>
              <a:rPr lang="en-US" sz="2400" dirty="0" smtClean="0"/>
              <a:t>30x=768</a:t>
            </a:r>
            <a:br>
              <a:rPr lang="en-US" sz="2400" dirty="0" smtClean="0"/>
            </a:br>
            <a:r>
              <a:rPr lang="en-US" sz="2400" dirty="0" smtClean="0"/>
              <a:t>x=768/30=25.6</a:t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61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10 men begin to work on a job which should be completed by them in 40 days. After the first x days,4 of them left. As a result, the entire job took 50 days totally to complete.</a:t>
            </a:r>
            <a:br>
              <a:rPr lang="en-US" sz="2400" dirty="0" smtClean="0"/>
            </a:br>
            <a:r>
              <a:rPr lang="en-US" sz="2400" dirty="0" smtClean="0"/>
              <a:t>Find x</a:t>
            </a:r>
            <a:br>
              <a:rPr lang="en-US" sz="2400" dirty="0" smtClean="0"/>
            </a:br>
            <a:r>
              <a:rPr lang="en-US" sz="2400" dirty="0" smtClean="0"/>
              <a:t>A) 10 B) 12 C) 24 D) 25.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80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If A is R% more efficient than B,</a:t>
            </a:r>
            <a:br>
              <a:rPr lang="en-US" sz="2400" dirty="0" smtClean="0"/>
            </a:br>
            <a:r>
              <a:rPr lang="en-US" sz="2400" dirty="0" smtClean="0"/>
              <a:t>Time of A=(100)*Time of B/(100+R).</a:t>
            </a:r>
            <a:br>
              <a:rPr lang="en-US" sz="2400" dirty="0" smtClean="0"/>
            </a:br>
            <a:r>
              <a:rPr lang="en-US" sz="2400" dirty="0"/>
              <a:t>If A is R% </a:t>
            </a:r>
            <a:r>
              <a:rPr lang="en-US" sz="2400" dirty="0" smtClean="0"/>
              <a:t>less  </a:t>
            </a:r>
            <a:r>
              <a:rPr lang="en-US" sz="2400" dirty="0"/>
              <a:t>efficient than B,</a:t>
            </a:r>
            <a:br>
              <a:rPr lang="en-US" sz="2400" dirty="0"/>
            </a:br>
            <a:r>
              <a:rPr lang="en-US" sz="2400" dirty="0"/>
              <a:t>Time of A=(100)*Time of B/(</a:t>
            </a:r>
            <a:r>
              <a:rPr lang="en-US" sz="2400" dirty="0" smtClean="0"/>
              <a:t>100-R).</a:t>
            </a:r>
            <a:br>
              <a:rPr lang="en-US" sz="2400" dirty="0" smtClean="0"/>
            </a:br>
            <a:r>
              <a:rPr lang="en-US" sz="2400" dirty="0"/>
              <a:t>If A is R% </a:t>
            </a:r>
            <a:r>
              <a:rPr lang="en-US" sz="2400" dirty="0" smtClean="0"/>
              <a:t>as  </a:t>
            </a:r>
            <a:r>
              <a:rPr lang="en-US" sz="2400" dirty="0"/>
              <a:t>efficient </a:t>
            </a:r>
            <a:r>
              <a:rPr lang="en-US" sz="2400" dirty="0" smtClean="0"/>
              <a:t>as  </a:t>
            </a:r>
            <a:r>
              <a:rPr lang="en-US" sz="2400" dirty="0"/>
              <a:t>B,</a:t>
            </a:r>
            <a:br>
              <a:rPr lang="en-US" sz="2400" dirty="0"/>
            </a:br>
            <a:r>
              <a:rPr lang="en-US" sz="2400" dirty="0"/>
              <a:t>Time of A=(100)*Time of B</a:t>
            </a:r>
            <a:r>
              <a:rPr lang="en-US" sz="2400" dirty="0" smtClean="0"/>
              <a:t>/(R</a:t>
            </a:r>
            <a:r>
              <a:rPr lang="en-US" sz="2400" dirty="0"/>
              <a:t>).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95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is 60% more efficient than </a:t>
            </a:r>
            <a:r>
              <a:rPr lang="en-US" sz="2400" dirty="0" err="1" smtClean="0"/>
              <a:t>B,and</a:t>
            </a:r>
            <a:r>
              <a:rPr lang="en-US" sz="2400" dirty="0" smtClean="0"/>
              <a:t> together they complete a job in 40 </a:t>
            </a:r>
            <a:r>
              <a:rPr lang="en-US" sz="2400" dirty="0" err="1" smtClean="0"/>
              <a:t>days.A</a:t>
            </a:r>
            <a:r>
              <a:rPr lang="en-US" sz="2400" dirty="0" smtClean="0"/>
              <a:t> alone would have taken how many days alone to complete the job?</a:t>
            </a:r>
            <a:br>
              <a:rPr lang="en-US" sz="2400" dirty="0" smtClean="0"/>
            </a:br>
            <a:r>
              <a:rPr lang="en-US" sz="2400" dirty="0" smtClean="0"/>
              <a:t>A) 64 B) 65 C) 104 D) 117</a:t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24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431</Words>
  <Application>Microsoft Office PowerPoint</Application>
  <PresentationFormat>On-screen Show (16:9)</PresentationFormat>
  <Paragraphs>19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simple-light-2</vt:lpstr>
      <vt:lpstr>Time and work</vt:lpstr>
      <vt:lpstr>If a man takes N days to complete a job,then in one day,he will complete 1/N of the job. Work=1/Time. 8(1/40)+24(1/y)=1 1/5+24/y=1 24/y=1-1/5 24/y=4/5 y=30 (40x30)/(70)=1200/70=120/7=17.1  </vt:lpstr>
      <vt:lpstr>If A alone takes x days to complete a job and B alone takes y days,together,A and B will take xy/(x+y) days. 15=x(24)/(x+24) 15(x+24)=24x 15x+360=24x 360=9x;x=40 n=no.of days.w=work per day.</vt:lpstr>
      <vt:lpstr>A and B can complete a job in 15 days.After the first 5 days,A left the job and B completed the remaining job in 16 days  alone.A alone would have taken how many days for the total job alone? A) 24 B) 30 C) 36 D) 40 5(1/15)+16(1/y)=1 1/3+16/y=1 16/y=1-1/3=2/3 16/y=2/3 2y=48;y=24</vt:lpstr>
      <vt:lpstr>A,B and C can complete a job in 12,15 and 20 days respectively.After the first 2 days ,C leaves the job.A and B will complete the remaining job in how many more days? A) 4 B) 6 C) 8 D) 12 2(1/12+1/15+1/20) +x(1/12+1/15)=1</vt:lpstr>
      <vt:lpstr>If M men can complete a job in N days,1 man will complete the job in MN days and in one day ,I man will complete 1/MN of the total job. Men and Days have an inverse proportion. 24 men can complete a job in 40 days. After the first 8 days,6 more join them,now the job will take how many more days? 1 day 1 man=1/960 8x24x(1/960)+x(30)(1/960)=1 192+30x=960 30x=960-192 30x=768 x=768/30=25.6 </vt:lpstr>
      <vt:lpstr>10 men begin to work on a job which should be completed by them in 40 days. After the first x days,4 of them left. As a result, the entire job took 50 days totally to complete. Find x A) 10 B) 12 C) 24 D) 25.</vt:lpstr>
      <vt:lpstr>If A is R% more efficient than B, Time of A=(100)*Time of B/(100+R). If A is R% less  efficient than B, Time of A=(100)*Time of B/(100-R). If A is R% as  efficient as  B, Time of A=(100)*Time of B/(R).   </vt:lpstr>
      <vt:lpstr>A is 60% more efficient than B,and together they complete a job in 40 days.A alone would have taken how many days alone to complete the job? A) 64 B) 65 C) 104 D) 117 </vt:lpstr>
      <vt:lpstr>If M1 men work for H1 hours per day to complete a work W1 in D1 days and If M2 men work for H2 hours per day to complete a work W2 in D2 days  M1H1D1/W1=M2H2D2/W2 Ignore one parameter if not give</vt:lpstr>
      <vt:lpstr>10 men can build 36 blocks in 18 days.30 men will produce 132 blocks in how many days? A) 11 B) 22 C) 24 D) 27</vt:lpstr>
      <vt:lpstr>In pipes and cisterns,an inlet pipe performs positive work,outlet will perform negative work.In the general time and work equation take =1(filling). =0 (emptying). =f( for filling fraction f).</vt:lpstr>
      <vt:lpstr>A tank has 3 pipes A,B and C.A and B are inlet pipes which can fill the tank in 20 and 30 minutes respectively.C is an outlet which can empty a tank in x minutes.If C is opened along with A and B,it will take them 4 more minutes to fill the tank than when C was closed.x=? A) 24 B) 36 C) 40 D) 48.</vt:lpstr>
      <vt:lpstr>Basic reference Page no 28(2) Page No.29(5,6,7,8*,9)Page No 30(14)</vt:lpstr>
      <vt:lpstr>Discussion of Classwork</vt:lpstr>
      <vt:lpstr>Discussion of Weekly test.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hi</cp:lastModifiedBy>
  <cp:revision>58</cp:revision>
  <dcterms:modified xsi:type="dcterms:W3CDTF">2021-10-22T04:53:55Z</dcterms:modified>
</cp:coreProperties>
</file>