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3" r:id="rId14"/>
    <p:sldId id="272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262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71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Permutations and Combinations</a:t>
            </a:r>
            <a:endParaRPr sz="36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many 3 digit numbers between 700 and 999(Inclusive)  are odd and do not contain 0 in any place(</a:t>
            </a:r>
            <a:r>
              <a:rPr lang="en-US" sz="2400" dirty="0" err="1" smtClean="0"/>
              <a:t>repititions</a:t>
            </a:r>
            <a:r>
              <a:rPr lang="en-US" sz="2400" dirty="0" smtClean="0"/>
              <a:t> allowed)</a:t>
            </a:r>
            <a:br>
              <a:rPr lang="en-US" sz="2400" dirty="0" smtClean="0"/>
            </a:br>
            <a:r>
              <a:rPr lang="en-US" sz="2400" dirty="0" smtClean="0"/>
              <a:t>A) 125 B) 135 C) 137 D) 154.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1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In the question above ,if repetitions are not allowed, what is the answer</a:t>
            </a:r>
            <a:br>
              <a:rPr lang="en-IN" sz="2400" dirty="0" smtClean="0"/>
            </a:br>
            <a:r>
              <a:rPr lang="en-IN" sz="2400" dirty="0" smtClean="0"/>
              <a:t>A) 68 B) 84 C) 91 D) 105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51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Sum of all n digit numbers that can be formed from a group of n digits and </a:t>
            </a:r>
            <a:r>
              <a:rPr lang="en-IN" sz="2400" dirty="0" err="1" smtClean="0"/>
              <a:t>repetitins</a:t>
            </a:r>
            <a:r>
              <a:rPr lang="en-IN" sz="2400" dirty="0" smtClean="0"/>
              <a:t> allowed:</a:t>
            </a:r>
            <a:br>
              <a:rPr lang="en-IN" sz="2400" dirty="0" smtClean="0"/>
            </a:br>
            <a:r>
              <a:rPr lang="en-IN" sz="2400" dirty="0" smtClean="0"/>
              <a:t>(</a:t>
            </a:r>
            <a:r>
              <a:rPr lang="en-IN" sz="2400" dirty="0" err="1" smtClean="0"/>
              <a:t>n^n</a:t>
            </a:r>
            <a:r>
              <a:rPr lang="en-IN" sz="2400" dirty="0" smtClean="0"/>
              <a:t>/n)*(Sum of digits* 11...n times).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Sum of all n digit numbers that can be formed from a group of n digits and repetitions  not allowed:</a:t>
            </a:r>
            <a:br>
              <a:rPr lang="en-IN" sz="2400" dirty="0" smtClean="0"/>
            </a:br>
            <a:r>
              <a:rPr lang="en-IN" sz="2400" dirty="0" smtClean="0"/>
              <a:t>(n!/n)*(Sum of digits* 11...n times).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Find the sum of all 3 digit numbers that can be formed using the digits 1,2 and 3?(</a:t>
            </a:r>
            <a:r>
              <a:rPr lang="en-US" sz="2400" dirty="0" err="1" smtClean="0"/>
              <a:t>repetitons</a:t>
            </a:r>
            <a:r>
              <a:rPr lang="en-US" sz="2400" dirty="0" smtClean="0"/>
              <a:t> allowed)</a:t>
            </a:r>
            <a:br>
              <a:rPr lang="en-US" sz="2400" dirty="0" smtClean="0"/>
            </a:br>
            <a:r>
              <a:rPr lang="en-US" sz="2400" dirty="0" smtClean="0"/>
              <a:t>A) 1332 B) 4994 C) 5995 D) 6994.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5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 the question </a:t>
            </a:r>
            <a:r>
              <a:rPr lang="en-US" sz="2400" dirty="0" err="1" smtClean="0"/>
              <a:t>above,if</a:t>
            </a:r>
            <a:r>
              <a:rPr lang="en-US" sz="2400" dirty="0" smtClean="0"/>
              <a:t> </a:t>
            </a:r>
            <a:r>
              <a:rPr lang="en-US" sz="2400" dirty="0" err="1" smtClean="0"/>
              <a:t>repetiton</a:t>
            </a:r>
            <a:r>
              <a:rPr lang="en-US" sz="2400" dirty="0" smtClean="0"/>
              <a:t> is not </a:t>
            </a:r>
            <a:r>
              <a:rPr lang="en-US" sz="2400" dirty="0" err="1" smtClean="0"/>
              <a:t>allowed,what</a:t>
            </a:r>
            <a:r>
              <a:rPr lang="en-US" sz="2400" dirty="0" smtClean="0"/>
              <a:t> is the answer?</a:t>
            </a:r>
            <a:br>
              <a:rPr lang="en-US" sz="2400" dirty="0" smtClean="0"/>
            </a:br>
            <a:r>
              <a:rPr lang="en-US" sz="2400" dirty="0" smtClean="0"/>
              <a:t>A) 112 B) 666 C) 1332 D) 1442.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7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Each of the selections that can be made by taking some or all of a given number of objects is called a combination.</a:t>
            </a:r>
            <a:br>
              <a:rPr lang="en-US" sz="2400" dirty="0" smtClean="0"/>
            </a:br>
            <a:r>
              <a:rPr lang="en-US" sz="2400" dirty="0" smtClean="0"/>
              <a:t>The number of combinations of n dissimilar things taken r </a:t>
            </a:r>
            <a:r>
              <a:rPr lang="en-US" sz="2400" dirty="0" smtClean="0"/>
              <a:t>at a </a:t>
            </a:r>
            <a:r>
              <a:rPr lang="en-US" sz="2400" dirty="0" smtClean="0"/>
              <a:t>time is given by </a:t>
            </a:r>
            <a:r>
              <a:rPr lang="en-US" sz="2400" dirty="0" err="1" smtClean="0"/>
              <a:t>nCr</a:t>
            </a:r>
            <a:r>
              <a:rPr lang="en-US" sz="2400" dirty="0" smtClean="0"/>
              <a:t>=</a:t>
            </a:r>
            <a:r>
              <a:rPr lang="en-US" sz="2400" dirty="0" err="1" smtClean="0"/>
              <a:t>nPr</a:t>
            </a:r>
            <a:r>
              <a:rPr lang="en-US" sz="2400" dirty="0" smtClean="0"/>
              <a:t>/r!.</a:t>
            </a:r>
            <a:br>
              <a:rPr lang="en-US" sz="2400" dirty="0" smtClean="0"/>
            </a:br>
            <a:r>
              <a:rPr lang="en-US" sz="2400" dirty="0" err="1" smtClean="0"/>
              <a:t>nCr</a:t>
            </a:r>
            <a:r>
              <a:rPr lang="en-US" sz="2400" dirty="0" smtClean="0"/>
              <a:t>=n!/(n-r)!r</a:t>
            </a:r>
            <a:r>
              <a:rPr lang="en-US" sz="2400" dirty="0" smtClean="0"/>
              <a:t>!</a:t>
            </a:r>
            <a:br>
              <a:rPr lang="en-US" sz="2400" dirty="0" smtClean="0"/>
            </a:br>
            <a:r>
              <a:rPr lang="en-US" sz="2400" dirty="0" smtClean="0"/>
              <a:t>Col A				Col B</a:t>
            </a:r>
            <a:br>
              <a:rPr lang="en-US" sz="2400" dirty="0" smtClean="0"/>
            </a:br>
            <a:r>
              <a:rPr lang="en-US" sz="2400" dirty="0" smtClean="0"/>
              <a:t>9C5                                 9C4=(9x8x7x6)/(4x3x2x1)</a:t>
            </a:r>
            <a:br>
              <a:rPr lang="en-US" sz="2400" dirty="0" smtClean="0"/>
            </a:br>
            <a:r>
              <a:rPr lang="en-US" sz="2400" dirty="0" smtClean="0"/>
              <a:t>11C3=(11x10x9)/(3x2x1)</a:t>
            </a:r>
            <a:br>
              <a:rPr lang="en-US" sz="2400" dirty="0" smtClean="0"/>
            </a:br>
            <a:r>
              <a:rPr lang="en-US" sz="2400" dirty="0" smtClean="0"/>
              <a:t>10C5=(10x9x8x7x6)/(5x4x3x2x1)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Formula:Number</a:t>
            </a:r>
            <a:r>
              <a:rPr lang="en-US" sz="2400" dirty="0" smtClean="0"/>
              <a:t> of handshakes between n people =nC2</a:t>
            </a:r>
            <a:br>
              <a:rPr lang="en-US" sz="2400" dirty="0" smtClean="0"/>
            </a:br>
            <a:r>
              <a:rPr lang="en-US" sz="2400" dirty="0" smtClean="0"/>
              <a:t>=n(n-1</a:t>
            </a:r>
            <a:r>
              <a:rPr lang="en-US" sz="2400" dirty="0" smtClean="0"/>
              <a:t>)/2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Q1: There are 6 groups of 3 employees </a:t>
            </a:r>
            <a:r>
              <a:rPr lang="en-US" sz="2400" dirty="0" err="1" smtClean="0"/>
              <a:t>each.Each</a:t>
            </a:r>
            <a:r>
              <a:rPr lang="en-US" sz="2400" dirty="0" smtClean="0"/>
              <a:t> of them has a handshake with everybody else except their own group </a:t>
            </a:r>
            <a:r>
              <a:rPr lang="en-US" sz="2400" dirty="0" err="1" smtClean="0"/>
              <a:t>members.How</a:t>
            </a:r>
            <a:r>
              <a:rPr lang="en-US" sz="2400" dirty="0" smtClean="0"/>
              <a:t> </a:t>
            </a:r>
            <a:r>
              <a:rPr lang="en-US" sz="2400" dirty="0" smtClean="0"/>
              <a:t>many handshakes take place at this party?</a:t>
            </a:r>
            <a:br>
              <a:rPr lang="en-US" sz="2400" dirty="0" smtClean="0"/>
            </a:br>
            <a:r>
              <a:rPr lang="en-US" sz="2400" dirty="0" smtClean="0"/>
              <a:t>A) 91 B) 135 C) 153 D) </a:t>
            </a:r>
            <a:r>
              <a:rPr lang="en-US" sz="2400" dirty="0" smtClean="0"/>
              <a:t>171 E) 191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Each of the arrangements that can be made by taking some or all of a number of objects is called a permutation.</a:t>
            </a:r>
            <a:br>
              <a:rPr lang="en-US" sz="2400" dirty="0" smtClean="0"/>
            </a:br>
            <a:r>
              <a:rPr lang="en-US" sz="2400" dirty="0" smtClean="0"/>
              <a:t>Number of permutations of n dissimilar things taken r at a time is given by </a:t>
            </a:r>
            <a:r>
              <a:rPr lang="en-US" sz="2400" dirty="0" err="1" smtClean="0"/>
              <a:t>nPr</a:t>
            </a:r>
            <a:r>
              <a:rPr lang="en-US" sz="2400" dirty="0" smtClean="0"/>
              <a:t>=n!/(n-r)!</a:t>
            </a:r>
            <a:br>
              <a:rPr lang="en-US" sz="2400" dirty="0" smtClean="0"/>
            </a:br>
            <a:r>
              <a:rPr lang="en-US" sz="2400" dirty="0" smtClean="0"/>
              <a:t>4 things in 2places?</a:t>
            </a:r>
            <a:br>
              <a:rPr lang="en-US" sz="2400" dirty="0" smtClean="0"/>
            </a:br>
            <a:r>
              <a:rPr lang="en-US" sz="2400" dirty="0" smtClean="0"/>
              <a:t>4P2=4!/(4-2)!=4x3x2x1/2x1=24/2=12</a:t>
            </a:r>
            <a:br>
              <a:rPr lang="en-US" sz="2400" dirty="0" smtClean="0"/>
            </a:br>
            <a:r>
              <a:rPr lang="en-US" sz="2400" dirty="0" smtClean="0"/>
              <a:t>6P4?</a:t>
            </a:r>
            <a:br>
              <a:rPr lang="en-US" sz="2400" dirty="0" smtClean="0"/>
            </a:br>
            <a:r>
              <a:rPr lang="en-US" sz="2400" dirty="0" smtClean="0"/>
              <a:t>6!/(6-4)!=720/2=360</a:t>
            </a:r>
            <a:br>
              <a:rPr lang="en-US" sz="2400" dirty="0" smtClean="0"/>
            </a:br>
            <a:r>
              <a:rPr lang="en-US" sz="2400" dirty="0" smtClean="0"/>
              <a:t>7P3</a:t>
            </a:r>
            <a:r>
              <a:rPr lang="en-US" sz="2400" dirty="0"/>
              <a:t> </a:t>
            </a:r>
            <a:r>
              <a:rPr lang="en-US" sz="2400" dirty="0" smtClean="0"/>
              <a:t>   200</a:t>
            </a:r>
            <a:br>
              <a:rPr lang="en-US" sz="2400" dirty="0" smtClean="0"/>
            </a:br>
            <a:r>
              <a:rPr lang="en-US" sz="2400" dirty="0" smtClean="0"/>
              <a:t>P27(11)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9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Number of </a:t>
            </a:r>
            <a:r>
              <a:rPr lang="en-US" sz="2400" dirty="0" err="1" smtClean="0"/>
              <a:t>digaonals</a:t>
            </a:r>
            <a:r>
              <a:rPr lang="en-US" sz="2400" dirty="0" smtClean="0"/>
              <a:t> of a polygon with n sides=n(n-3)/2.</a:t>
            </a:r>
            <a:br>
              <a:rPr lang="en-US" sz="2400" dirty="0" smtClean="0"/>
            </a:br>
            <a:r>
              <a:rPr lang="en-US" sz="2400" dirty="0" smtClean="0"/>
              <a:t>nC2-n.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Committee problem: From </a:t>
            </a:r>
            <a:r>
              <a:rPr lang="en-US" sz="2400" dirty="0" smtClean="0"/>
              <a:t>7 </a:t>
            </a:r>
            <a:r>
              <a:rPr lang="en-US" sz="2400" dirty="0" smtClean="0"/>
              <a:t>men and </a:t>
            </a:r>
            <a:r>
              <a:rPr lang="en-US" sz="2400" dirty="0" smtClean="0"/>
              <a:t>5 </a:t>
            </a:r>
            <a:r>
              <a:rPr lang="en-US" sz="2400" dirty="0" err="1" smtClean="0"/>
              <a:t>women,a</a:t>
            </a:r>
            <a:r>
              <a:rPr lang="en-US" sz="2400" dirty="0" smtClean="0"/>
              <a:t> committee of </a:t>
            </a:r>
            <a:r>
              <a:rPr lang="en-US" sz="2400" dirty="0" smtClean="0"/>
              <a:t>5 </a:t>
            </a:r>
            <a:r>
              <a:rPr lang="en-US" sz="2400" dirty="0" smtClean="0"/>
              <a:t>is </a:t>
            </a:r>
            <a:r>
              <a:rPr lang="en-US" sz="2400" dirty="0" smtClean="0"/>
              <a:t>to be </a:t>
            </a:r>
            <a:r>
              <a:rPr lang="en-US" sz="2400" dirty="0" err="1" smtClean="0"/>
              <a:t>chosen,in</a:t>
            </a:r>
            <a:r>
              <a:rPr lang="en-US" sz="2400" dirty="0" smtClean="0"/>
              <a:t> how many ways can you choose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3 wo</a:t>
            </a:r>
            <a:r>
              <a:rPr lang="en-US" sz="2400" dirty="0" smtClean="0"/>
              <a:t>men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B) what is the total no of ways ?12C5=11x9x8=792</a:t>
            </a:r>
            <a:br>
              <a:rPr lang="en-US" sz="2400" dirty="0" smtClean="0"/>
            </a:br>
            <a:r>
              <a:rPr lang="en-US" sz="2400" dirty="0" smtClean="0"/>
              <a:t>792-(5c0x7c5+5c1x7c4+5c2x7c3)</a:t>
            </a:r>
            <a:br>
              <a:rPr lang="en-US" sz="2400" dirty="0" smtClean="0"/>
            </a:br>
            <a:r>
              <a:rPr lang="en-US" sz="2400" dirty="0" smtClean="0"/>
              <a:t>792-(1x21+5x35+10x35)</a:t>
            </a:r>
            <a:br>
              <a:rPr lang="en-US" sz="2400" dirty="0" smtClean="0"/>
            </a:br>
            <a:r>
              <a:rPr lang="en-US" sz="2400" dirty="0" smtClean="0"/>
              <a:t>792-(21+175+350)</a:t>
            </a:r>
            <a:br>
              <a:rPr lang="en-US" sz="2400" dirty="0" smtClean="0"/>
            </a:br>
            <a:r>
              <a:rPr lang="en-US" sz="2400" dirty="0" smtClean="0"/>
              <a:t>792-(546)=246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 the question </a:t>
            </a:r>
            <a:r>
              <a:rPr lang="en-US" sz="2400" dirty="0" err="1" smtClean="0"/>
              <a:t>above,if</a:t>
            </a:r>
            <a:r>
              <a:rPr lang="en-US" sz="2400" dirty="0" smtClean="0"/>
              <a:t> there are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2 men to be </a:t>
            </a:r>
            <a:r>
              <a:rPr lang="en-US" sz="2400" dirty="0" err="1" smtClean="0"/>
              <a:t>selected,how</a:t>
            </a:r>
            <a:r>
              <a:rPr lang="en-US" sz="2400" dirty="0" smtClean="0"/>
              <a:t> many combinations can be chosen</a:t>
            </a:r>
            <a:br>
              <a:rPr lang="en-US" sz="2400" dirty="0" smtClean="0"/>
            </a:br>
            <a:r>
              <a:rPr lang="en-US" sz="2400" dirty="0" smtClean="0"/>
              <a:t>A) 120 B) 121 C) 132 D) None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From 3 –Rs.100 notes,4 –Rs.50 notes and 5-Rs.10 notes,3 notes are </a:t>
            </a:r>
            <a:r>
              <a:rPr lang="en-US" sz="2400" dirty="0" err="1" smtClean="0"/>
              <a:t>lost,what</a:t>
            </a:r>
            <a:r>
              <a:rPr lang="en-US" sz="2400" dirty="0" smtClean="0"/>
              <a:t> is the number of ways in which </a:t>
            </a:r>
            <a:r>
              <a:rPr lang="en-US" sz="2400" smtClean="0"/>
              <a:t>minimum amount is lost</a:t>
            </a:r>
            <a:br>
              <a:rPr lang="en-US" sz="2400" smtClean="0"/>
            </a:br>
            <a:r>
              <a:rPr lang="en-US" sz="2400" smtClean="0"/>
              <a:t>A) 1 B ) 10 C) 209 D) </a:t>
            </a:r>
            <a:r>
              <a:rPr lang="en-US" sz="2400" smtClean="0"/>
              <a:t>220</a:t>
            </a:r>
            <a:br>
              <a:rPr lang="en-US" sz="2400" smtClean="0"/>
            </a:br>
            <a:r>
              <a:rPr lang="en-US" sz="2400" smtClean="0"/>
              <a:t>5c3=10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Basic Reference </a:t>
            </a:r>
            <a:r>
              <a:rPr lang="en-US" sz="2400" smtClean="0"/>
              <a:t>material Page No 67(4,5,10,11 ,12 and 13)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Theorem 1:If m things are similar of one </a:t>
            </a:r>
            <a:r>
              <a:rPr lang="en-IN" sz="2400" dirty="0" err="1" smtClean="0"/>
              <a:t>kind,p</a:t>
            </a:r>
            <a:r>
              <a:rPr lang="en-IN" sz="2400" dirty="0" smtClean="0"/>
              <a:t> things are similar of a second </a:t>
            </a:r>
            <a:r>
              <a:rPr lang="en-IN" sz="2400" dirty="0" err="1" smtClean="0"/>
              <a:t>kind,r</a:t>
            </a:r>
            <a:r>
              <a:rPr lang="en-IN" sz="2400" dirty="0" smtClean="0"/>
              <a:t> things are similar of a third </a:t>
            </a:r>
            <a:r>
              <a:rPr lang="en-IN" sz="2400" dirty="0" err="1" smtClean="0"/>
              <a:t>kind,the</a:t>
            </a:r>
            <a:r>
              <a:rPr lang="en-IN" sz="2400" dirty="0" smtClean="0"/>
              <a:t> total number of permutations is (</a:t>
            </a:r>
            <a:r>
              <a:rPr lang="en-IN" sz="2400" dirty="0" err="1" smtClean="0"/>
              <a:t>m+p+r</a:t>
            </a:r>
            <a:r>
              <a:rPr lang="en-IN" sz="2400" dirty="0" smtClean="0"/>
              <a:t>)!/</a:t>
            </a:r>
            <a:r>
              <a:rPr lang="en-IN" sz="2400" dirty="0" err="1" smtClean="0"/>
              <a:t>m!p!r</a:t>
            </a:r>
            <a:r>
              <a:rPr lang="en-IN" sz="2400" dirty="0" smtClean="0"/>
              <a:t>!</a:t>
            </a:r>
            <a:br>
              <a:rPr lang="en-IN" sz="2400" dirty="0" smtClean="0"/>
            </a:br>
            <a:r>
              <a:rPr lang="en-IN" sz="2400" dirty="0" smtClean="0"/>
              <a:t>MALAYALAM?</a:t>
            </a:r>
            <a:br>
              <a:rPr lang="en-IN" sz="2400" dirty="0" smtClean="0"/>
            </a:br>
            <a:r>
              <a:rPr lang="en-IN" sz="2400" dirty="0" smtClean="0"/>
              <a:t>M-2; A-4;L-2;Y-1</a:t>
            </a:r>
            <a:br>
              <a:rPr lang="en-IN" sz="2400" dirty="0" smtClean="0"/>
            </a:br>
            <a:r>
              <a:rPr lang="en-IN" sz="2400" dirty="0" smtClean="0"/>
              <a:t>9!/(4!2!2!)</a:t>
            </a:r>
            <a:br>
              <a:rPr lang="en-IN" sz="2400" dirty="0" smtClean="0"/>
            </a:br>
            <a:r>
              <a:rPr lang="en-IN" sz="2400" dirty="0" smtClean="0"/>
              <a:t>ASSASSINATION?13!/4!3!2!2!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17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Q1:with MADAM ,all possible words are formed, how many words begin with M and M’s are not together?</a:t>
            </a:r>
            <a:br>
              <a:rPr lang="en-IN" sz="2400" dirty="0" smtClean="0"/>
            </a:br>
            <a:r>
              <a:rPr lang="en-IN" sz="2400" dirty="0" smtClean="0"/>
              <a:t>A) 6 B) 8 C) 9 D) 12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01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With MUSIC ,all possible words are </a:t>
            </a:r>
            <a:r>
              <a:rPr lang="en-US" sz="2400" dirty="0" err="1" smtClean="0"/>
              <a:t>formed.In</a:t>
            </a:r>
            <a:r>
              <a:rPr lang="en-US" sz="2400" dirty="0" smtClean="0"/>
              <a:t> how many words will M come somewhere before U?</a:t>
            </a:r>
            <a:br>
              <a:rPr lang="en-US" sz="2400" dirty="0" smtClean="0"/>
            </a:br>
            <a:r>
              <a:rPr lang="en-US" sz="2400" dirty="0" smtClean="0"/>
              <a:t>A) 24 B) 36 C) 60 D</a:t>
            </a:r>
            <a:r>
              <a:rPr lang="en-US" sz="2400" smtClean="0"/>
              <a:t>) 72.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9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err="1" smtClean="0"/>
              <a:t>Eg</a:t>
            </a:r>
            <a:r>
              <a:rPr lang="en-IN" sz="2400" dirty="0" smtClean="0"/>
              <a:t>: how many 4 digit odd numbers can be formed using 1,2,3,4,5,6?a) Repetitions allowed:6X6X6X3=648</a:t>
            </a:r>
            <a:br>
              <a:rPr lang="en-IN" sz="2400" dirty="0" smtClean="0"/>
            </a:br>
            <a:r>
              <a:rPr lang="en-IN" sz="2400" dirty="0" smtClean="0"/>
              <a:t>b) repetitions not allowed:5X4X3X3=180</a:t>
            </a:r>
            <a:br>
              <a:rPr lang="en-IN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61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How many 5 digit odd numbers can be formed with 0,2</a:t>
            </a:r>
            <a:r>
              <a:rPr lang="en-IN" sz="2400" dirty="0" smtClean="0">
                <a:solidFill>
                  <a:srgbClr val="FF0000"/>
                </a:solidFill>
              </a:rPr>
              <a:t>,</a:t>
            </a:r>
            <a:r>
              <a:rPr lang="en-IN" sz="2400" dirty="0" smtClean="0">
                <a:solidFill>
                  <a:schemeClr val="tx1"/>
                </a:solidFill>
              </a:rPr>
              <a:t>3,4</a:t>
            </a:r>
            <a:r>
              <a:rPr lang="en-IN" sz="2400" dirty="0" smtClean="0"/>
              <a:t>,5,7,9</a:t>
            </a:r>
            <a:br>
              <a:rPr lang="en-IN" sz="2400" dirty="0" smtClean="0"/>
            </a:br>
            <a:r>
              <a:rPr lang="en-IN" sz="2400" dirty="0" smtClean="0"/>
              <a:t>a) reps allowed=-X-X-X-X-=8232</a:t>
            </a:r>
            <a:br>
              <a:rPr lang="en-IN" sz="2400" dirty="0" smtClean="0"/>
            </a:br>
            <a:r>
              <a:rPr lang="en-IN" sz="2400" dirty="0" smtClean="0"/>
              <a:t>b) reps not allowed=-X-X-X-X-=1200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0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many 3 digit numbers can be formed such that they are odd and do not contain 5 in any place?(repetitions not  allowed)</a:t>
            </a:r>
            <a:br>
              <a:rPr lang="en-US" sz="2400" dirty="0" smtClean="0"/>
            </a:br>
            <a:r>
              <a:rPr lang="en-US" sz="2400" dirty="0" smtClean="0"/>
              <a:t>A)  196 B) 224 C) 288 D</a:t>
            </a:r>
            <a:r>
              <a:rPr lang="en-US" sz="2400" smtClean="0"/>
              <a:t>) 324.E) 292</a:t>
            </a:r>
            <a:br>
              <a:rPr lang="en-US" sz="2400" smtClean="0"/>
            </a:br>
            <a:r>
              <a:rPr lang="en-US" sz="2400" smtClean="0"/>
              <a:t>Sol: -X-X-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5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In the question </a:t>
            </a:r>
            <a:r>
              <a:rPr lang="en-IN" sz="2400" dirty="0" err="1" smtClean="0"/>
              <a:t>above,if</a:t>
            </a:r>
            <a:r>
              <a:rPr lang="en-IN" sz="2400" dirty="0" smtClean="0"/>
              <a:t> </a:t>
            </a:r>
            <a:r>
              <a:rPr lang="en-IN" sz="2400" dirty="0" err="1" smtClean="0"/>
              <a:t>repetitons</a:t>
            </a:r>
            <a:r>
              <a:rPr lang="en-IN" sz="2400" dirty="0" smtClean="0"/>
              <a:t> are not </a:t>
            </a:r>
            <a:r>
              <a:rPr lang="en-IN" sz="2400" dirty="0" err="1" smtClean="0"/>
              <a:t>allowed,waht</a:t>
            </a:r>
            <a:r>
              <a:rPr lang="en-IN" sz="2400" dirty="0" smtClean="0"/>
              <a:t> is the answer?</a:t>
            </a:r>
            <a:br>
              <a:rPr lang="en-IN" sz="2400" dirty="0" smtClean="0"/>
            </a:br>
            <a:r>
              <a:rPr lang="en-IN" sz="2400" dirty="0" smtClean="0"/>
              <a:t>A) 164 B) 196 C) 208 D) 224.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24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430</Words>
  <Application>Microsoft Office PowerPoint</Application>
  <PresentationFormat>On-screen Show (16:9)</PresentationFormat>
  <Paragraphs>24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simple-light-2</vt:lpstr>
      <vt:lpstr>Permutations and Combinations</vt:lpstr>
      <vt:lpstr>Each of the arrangements that can be made by taking some or all of a number of objects is called a permutation. Number of permutations of n dissimilar things taken r at a time is given by nPr=n!/(n-r)! 4 things in 2places? 4P2=4!/(4-2)!=4x3x2x1/2x1=24/2=12 6P4? 6!/(6-4)!=720/2=360 7P3    200 P27(11)</vt:lpstr>
      <vt:lpstr>Theorem 1:If m things are similar of one kind,p things are similar of a second kind,r things are similar of a third kind,the total number of permutations is (m+p+r)!/m!p!r! MALAYALAM? M-2; A-4;L-2;Y-1 9!/(4!2!2!) ASSASSINATION?13!/4!3!2!2!  </vt:lpstr>
      <vt:lpstr>Q1:with MADAM ,all possible words are formed, how many words begin with M and M’s are not together? A) 6 B) 8 C) 9 D) 12</vt:lpstr>
      <vt:lpstr>With MUSIC ,all possible words are formed.In how many words will M come somewhere before U? A) 24 B) 36 C) 60 D) 72.</vt:lpstr>
      <vt:lpstr>Eg: how many 4 digit odd numbers can be formed using 1,2,3,4,5,6?a) Repetitions allowed:6X6X6X3=648 b) repetitions not allowed:5X4X3X3=180 </vt:lpstr>
      <vt:lpstr>How many 5 digit odd numbers can be formed with 0,2,3,4,5,7,9 a) reps allowed=-X-X-X-X-=8232 b) reps not allowed=-X-X-X-X-=1200</vt:lpstr>
      <vt:lpstr>How many 3 digit numbers can be formed such that they are odd and do not contain 5 in any place?(repetitions not  allowed) A)  196 B) 224 C) 288 D) 324.E) 292 Sol: -X-X-</vt:lpstr>
      <vt:lpstr>In the question above,if repetitons are not allowed,waht is the answer? A) 164 B) 196 C) 208 D) 224.</vt:lpstr>
      <vt:lpstr>How many 3 digit numbers between 700 and 999(Inclusive)  are odd and do not contain 0 in any place(repititions allowed) A) 125 B) 135 C) 137 D) 154.</vt:lpstr>
      <vt:lpstr>In the question above ,if repetitions are not allowed, what is the answer A) 68 B) 84 C) 91 D) 105</vt:lpstr>
      <vt:lpstr>Sum of all n digit numbers that can be formed from a group of n digits and repetitins allowed: (n^n/n)*(Sum of digits* 11...n times).</vt:lpstr>
      <vt:lpstr>Sum of all n digit numbers that can be formed from a group of n digits and repetitions  not allowed: (n!/n)*(Sum of digits* 11...n times).</vt:lpstr>
      <vt:lpstr>Find the sum of all 3 digit numbers that can be formed using the digits 1,2 and 3?(repetitons allowed) A) 1332 B) 4994 C) 5995 D) 6994. </vt:lpstr>
      <vt:lpstr>In the question above,if repetiton is not allowed,what is the answer? A) 112 B) 666 C) 1332 D) 1442.</vt:lpstr>
      <vt:lpstr>COMBINATIONS</vt:lpstr>
      <vt:lpstr>Each of the selections that can be made by taking some or all of a given number of objects is called a combination. The number of combinations of n dissimilar things taken r at a time is given by nCr=nPr/r!. nCr=n!/(n-r)!r! Col A    Col B 9C5                                 9C4=(9x8x7x6)/(4x3x2x1) 11C3=(11x10x9)/(3x2x1) 10C5=(10x9x8x7x6)/(5x4x3x2x1)</vt:lpstr>
      <vt:lpstr>Formula:Number of handshakes between n people =nC2 =n(n-1)/2.</vt:lpstr>
      <vt:lpstr>Q1: There are 6 groups of 3 employees each.Each of them has a handshake with everybody else except their own group members.How many handshakes take place at this party? A) 91 B) 135 C) 153 D) 171 E) 191</vt:lpstr>
      <vt:lpstr>Number of digaonals of a polygon with n sides=n(n-3)/2. nC2-n. </vt:lpstr>
      <vt:lpstr>Committee problem: From 7 men and 5 women,a committee of 5 is to be chosen,in how many ways can you choose atleast  3 women? B) what is the total no of ways ?12C5=11x9x8=792 792-(5c0x7c5+5c1x7c4+5c2x7c3) 792-(1x21+5x35+10x35) 792-(21+175+350) 792-(546)=246</vt:lpstr>
      <vt:lpstr>In the question above,if there are atleast 2 men to be selected,how many combinations can be chosen A) 120 B) 121 C) 132 D) None</vt:lpstr>
      <vt:lpstr>From 3 –Rs.100 notes,4 –Rs.50 notes and 5-Rs.10 notes,3 notes are lost,what is the number of ways in which minimum amount is lost A) 1 B ) 10 C) 209 D) 220 5c3=10</vt:lpstr>
      <vt:lpstr>Basic Reference material Page No 67(4,5,10,11 ,12 and 13)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hi</cp:lastModifiedBy>
  <cp:revision>96</cp:revision>
  <dcterms:modified xsi:type="dcterms:W3CDTF">2021-12-17T16:51:31Z</dcterms:modified>
</cp:coreProperties>
</file>