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8"/>
    <p:restoredTop sz="94551"/>
  </p:normalViewPr>
  <p:slideViewPr>
    <p:cSldViewPr snapToGrid="0" snapToObjects="1" showGuides="1">
      <p:cViewPr varScale="1">
        <p:scale>
          <a:sx n="97" d="100"/>
          <a:sy n="97" d="100"/>
        </p:scale>
        <p:origin x="728" y="19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2807A-177A-174E-BAF3-A1E1B7E2EB65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42FC-B11C-7D42-8B54-68923142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018" y="4690334"/>
            <a:ext cx="5022955" cy="9144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parameters </a:t>
            </a:r>
            <a:r>
              <a:rPr lang="en-US" dirty="0" smtClean="0"/>
              <a:t>file</a:t>
            </a:r>
          </a:p>
          <a:p>
            <a:pPr algn="ctr"/>
            <a:r>
              <a:rPr lang="en-US" dirty="0" err="1" smtClean="0"/>
              <a:t>hru</a:t>
            </a:r>
            <a:r>
              <a:rPr lang="en-US" dirty="0" smtClean="0"/>
              <a:t> (constant)</a:t>
            </a:r>
          </a:p>
          <a:p>
            <a:pPr algn="ctr"/>
            <a:r>
              <a:rPr lang="en-US" smtClean="0"/>
              <a:t>LOCALPARAM_INFO </a:t>
            </a:r>
            <a:r>
              <a:rPr lang="en-US" dirty="0" smtClean="0"/>
              <a:t>-- ASCII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5477" y="4690334"/>
            <a:ext cx="2926080" cy="9144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Basin parameters file</a:t>
            </a:r>
          </a:p>
          <a:p>
            <a:pPr algn="ctr"/>
            <a:r>
              <a:rPr lang="en-US" dirty="0" err="1" smtClean="0"/>
              <a:t>gru</a:t>
            </a:r>
            <a:r>
              <a:rPr lang="en-US" dirty="0" smtClean="0"/>
              <a:t> (constant)</a:t>
            </a:r>
          </a:p>
          <a:p>
            <a:pPr algn="ctr"/>
            <a:r>
              <a:rPr lang="en-US" dirty="0" smtClean="0"/>
              <a:t>BASINPARAM_INFO -- ASCII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5304" y="4690334"/>
            <a:ext cx="2969342" cy="9144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attributes file </a:t>
            </a:r>
          </a:p>
          <a:p>
            <a:pPr algn="ctr"/>
            <a:r>
              <a:rPr lang="en-US" dirty="0" err="1" smtClean="0"/>
              <a:t>gru</a:t>
            </a:r>
            <a:r>
              <a:rPr lang="en-US" dirty="0" smtClean="0"/>
              <a:t>, </a:t>
            </a:r>
            <a:r>
              <a:rPr lang="en-US" dirty="0" err="1" smtClean="0"/>
              <a:t>hru</a:t>
            </a:r>
            <a:endParaRPr lang="en-US" dirty="0" smtClean="0"/>
          </a:p>
          <a:p>
            <a:pPr algn="ctr"/>
            <a:r>
              <a:rPr lang="en-US" dirty="0" smtClean="0"/>
              <a:t>LOCAL_ATTRIBUTES -- 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60774" y="3328566"/>
            <a:ext cx="2743200" cy="9144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NOAH tables</a:t>
            </a:r>
          </a:p>
          <a:p>
            <a:pPr algn="ctr"/>
            <a:r>
              <a:rPr lang="en-US" dirty="0" smtClean="0"/>
              <a:t>soil/veg category</a:t>
            </a:r>
          </a:p>
          <a:p>
            <a:pPr algn="ctr"/>
            <a:r>
              <a:rPr lang="en-US" dirty="0" smtClean="0"/>
              <a:t>*.TBL -- ASCII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5476" y="1966798"/>
            <a:ext cx="8068497" cy="9144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Trial parameters </a:t>
            </a:r>
            <a:r>
              <a:rPr lang="en-US" dirty="0" smtClean="0"/>
              <a:t>file </a:t>
            </a:r>
          </a:p>
          <a:p>
            <a:pPr algn="ctr"/>
            <a:r>
              <a:rPr lang="en-US" dirty="0" err="1" smtClean="0"/>
              <a:t>gru</a:t>
            </a:r>
            <a:r>
              <a:rPr lang="en-US" dirty="0" smtClean="0"/>
              <a:t>, </a:t>
            </a:r>
            <a:r>
              <a:rPr lang="en-US" dirty="0" err="1" smtClean="0"/>
              <a:t>hru</a:t>
            </a:r>
            <a:endParaRPr lang="en-US" dirty="0" smtClean="0"/>
          </a:p>
          <a:p>
            <a:pPr algn="ctr"/>
            <a:r>
              <a:rPr lang="en-US" dirty="0" smtClean="0"/>
              <a:t>PARAMETER_TRIAL -- </a:t>
            </a:r>
            <a:r>
              <a:rPr lang="en-US" dirty="0" smtClean="0"/>
              <a:t>NC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91432" y="2960001"/>
            <a:ext cx="0" cy="164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02194" y="4761445"/>
            <a:ext cx="365760" cy="3657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1276270" y="4761445"/>
            <a:ext cx="365760" cy="3657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127948" y="4761445"/>
            <a:ext cx="365760" cy="3657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1276270" y="3414249"/>
            <a:ext cx="365760" cy="3657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1270024" y="2037733"/>
            <a:ext cx="365760" cy="3657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924800" y="2960001"/>
            <a:ext cx="0" cy="164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332374" y="2960001"/>
            <a:ext cx="0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332374" y="4331601"/>
            <a:ext cx="0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2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Nijssen</dc:creator>
  <cp:lastModifiedBy>Bart Nijssen</cp:lastModifiedBy>
  <cp:revision>5</cp:revision>
  <cp:lastPrinted>2017-09-09T00:24:08Z</cp:lastPrinted>
  <dcterms:created xsi:type="dcterms:W3CDTF">2017-09-09T00:01:02Z</dcterms:created>
  <dcterms:modified xsi:type="dcterms:W3CDTF">2017-09-09T14:47:31Z</dcterms:modified>
</cp:coreProperties>
</file>