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6" r:id="rId7"/>
    <p:sldId id="276" r:id="rId8"/>
    <p:sldId id="277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8" d="100"/>
          <a:sy n="48" d="100"/>
        </p:scale>
        <p:origin x="67" y="89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10/01/2021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10/01/2021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10/01/2021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10/01/2021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10/01/2021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10/01/2021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10/01/2021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10/01/2021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10/01/2021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10/01/2021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10/01/2021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10/01/2021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oraire.search.ch/api/help.fr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NearestStation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Recherche des stations de transport suisses les plus proches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Fonctionnalités de l’application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buClr>
                <a:schemeClr val="accent3">
                  <a:lumMod val="75000"/>
                </a:schemeClr>
              </a:buClr>
            </a:pPr>
            <a:r>
              <a:rPr lang="fr-FR" dirty="0"/>
              <a:t>Introduire à la main une position (latitude – longitude).</a:t>
            </a:r>
          </a:p>
          <a:p>
            <a:pPr rtl="0">
              <a:buClr>
                <a:schemeClr val="accent3">
                  <a:lumMod val="75000"/>
                </a:schemeClr>
              </a:buClr>
            </a:pPr>
            <a:r>
              <a:rPr lang="fr-FR" dirty="0"/>
              <a:t>Recherche en automatique la position du téléphone.</a:t>
            </a:r>
          </a:p>
          <a:p>
            <a:pPr rtl="0">
              <a:buClr>
                <a:schemeClr val="accent3">
                  <a:lumMod val="75000"/>
                </a:schemeClr>
              </a:buClr>
            </a:pPr>
            <a:r>
              <a:rPr lang="fr-FR" dirty="0"/>
              <a:t>Valider la position en Suisse.</a:t>
            </a:r>
          </a:p>
          <a:p>
            <a:pPr rtl="0">
              <a:buClr>
                <a:schemeClr val="accent3">
                  <a:lumMod val="75000"/>
                </a:schemeClr>
              </a:buClr>
            </a:pPr>
            <a:r>
              <a:rPr lang="fr-FR" dirty="0"/>
              <a:t>Afficher une liste des stations les plus proches.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Démonstration de l’application</a:t>
            </a:r>
          </a:p>
        </p:txBody>
      </p:sp>
      <p:pic>
        <p:nvPicPr>
          <p:cNvPr id="5" name="Espace réservé du contenu 9">
            <a:extLst>
              <a:ext uri="{FF2B5EF4-FFF2-40B4-BE49-F238E27FC236}">
                <a16:creationId xmlns:a16="http://schemas.microsoft.com/office/drawing/2014/main" id="{CBF7D1CF-CE83-4CD2-BDAF-ACCC13386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80" t="6810" r="3707" b="12102"/>
          <a:stretch/>
        </p:blipFill>
        <p:spPr>
          <a:xfrm>
            <a:off x="7778538" y="2996952"/>
            <a:ext cx="4091118" cy="360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4B369F-EFCD-4184-854E-6F8EB0A46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84" y="1917352"/>
            <a:ext cx="1990728" cy="360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D974C7-63BD-452D-98F3-DA65673E7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56" y="1917352"/>
            <a:ext cx="2014097" cy="360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7CD79BC-5EE0-4417-8E08-8DA008DBB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097" y="1916616"/>
            <a:ext cx="197960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Démonstration de l’application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357C561-18CF-4B52-817B-85822231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64" y="2132856"/>
            <a:ext cx="2004410" cy="3600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E0997-3CE6-45E8-80C3-C6678DDF0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30"/>
          <a:stretch/>
        </p:blipFill>
        <p:spPr>
          <a:xfrm>
            <a:off x="7824192" y="2996952"/>
            <a:ext cx="4013552" cy="3600000"/>
          </a:xfrm>
          <a:prstGeom prst="rect">
            <a:avLst/>
          </a:prstGeom>
        </p:spPr>
      </p:pic>
      <p:pic>
        <p:nvPicPr>
          <p:cNvPr id="11" name="Espace réservé du contenu 8">
            <a:extLst>
              <a:ext uri="{FF2B5EF4-FFF2-40B4-BE49-F238E27FC236}">
                <a16:creationId xmlns:a16="http://schemas.microsoft.com/office/drawing/2014/main" id="{DB0B6EF5-4C79-4CD6-B554-25BD19ADB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24388" y="2132856"/>
            <a:ext cx="198139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0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API utilisés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731F96-8DC2-41C5-9688-058C2E72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2380250"/>
            <a:ext cx="1986755" cy="3600000"/>
          </a:xfrm>
          <a:prstGeom prst="rect">
            <a:avLst/>
          </a:prstGeom>
        </p:spPr>
      </p:pic>
      <p:sp>
        <p:nvSpPr>
          <p:cNvPr id="12" name="Espace réservé du contenu 13">
            <a:extLst>
              <a:ext uri="{FF2B5EF4-FFF2-40B4-BE49-F238E27FC236}">
                <a16:creationId xmlns:a16="http://schemas.microsoft.com/office/drawing/2014/main" id="{BDA9028D-91FD-4128-898A-03F0AE38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945" y="1988840"/>
            <a:ext cx="6624736" cy="4176464"/>
          </a:xfrm>
        </p:spPr>
        <p:txBody>
          <a:bodyPr rtlCol="0">
            <a:norm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fr-FR" dirty="0"/>
              <a:t>Recherche d’information sur la positon =&gt; </a:t>
            </a:r>
            <a:r>
              <a:rPr lang="fr-FR" dirty="0" err="1"/>
              <a:t>OpenCageData</a:t>
            </a:r>
            <a:r>
              <a:rPr lang="fr-FR" dirty="0"/>
              <a:t> (opencagedata.com)</a:t>
            </a:r>
          </a:p>
          <a:p>
            <a:pPr marL="0" indent="0">
              <a:buClr>
                <a:schemeClr val="accent3">
                  <a:lumMod val="75000"/>
                </a:schemeClr>
              </a:buClr>
              <a:buNone/>
            </a:pPr>
            <a:endParaRPr lang="fr-FR" dirty="0"/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fr-FR" dirty="0"/>
              <a:t>Validation :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endParaRPr lang="fr-FR" dirty="0"/>
          </a:p>
          <a:p>
            <a:pPr marL="365760" lvl="1" indent="0">
              <a:buClr>
                <a:schemeClr val="accent3">
                  <a:lumMod val="75000"/>
                </a:schemeClr>
              </a:buClr>
              <a:buNone/>
            </a:pPr>
            <a:endParaRPr lang="fr-FR" dirty="0"/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fr-FR" dirty="0"/>
              <a:t>Recherche d’informations sur les stations environnantes =&gt; Search.ch (</a:t>
            </a:r>
            <a:r>
              <a:rPr lang="fr-FR" dirty="0">
                <a:hlinkClick r:id="rId3"/>
              </a:rPr>
              <a:t>https://horaire.search.ch/api/help.fr.html</a:t>
            </a:r>
            <a:r>
              <a:rPr lang="fr-FR" dirty="0"/>
              <a:t>)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fr-FR" dirty="0"/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fr-FR" dirty="0"/>
              <a:t>Création de la liste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03753EF-206A-4752-B1A0-BDD46FD5B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44" y="2380250"/>
            <a:ext cx="3825692" cy="191284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094064E-7A8F-46D2-AF26-D41F53DA9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744" y="5096720"/>
            <a:ext cx="3829038" cy="15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743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104</TotalTime>
  <Words>101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Candara</vt:lpstr>
      <vt:lpstr>Consolas</vt:lpstr>
      <vt:lpstr>Technologie informatique 16:9</vt:lpstr>
      <vt:lpstr>NearestStation</vt:lpstr>
      <vt:lpstr>Fonctionnalités de l’application</vt:lpstr>
      <vt:lpstr>Démonstration de l’application</vt:lpstr>
      <vt:lpstr>Démonstration de l’application</vt:lpstr>
      <vt:lpstr>API utilisés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NearestStation</dc:title>
  <dc:creator>Kevin</dc:creator>
  <cp:lastModifiedBy>Kevin</cp:lastModifiedBy>
  <cp:revision>6</cp:revision>
  <dcterms:created xsi:type="dcterms:W3CDTF">2021-01-09T16:24:31Z</dcterms:created>
  <dcterms:modified xsi:type="dcterms:W3CDTF">2021-01-10T16:54:12Z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