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8"/>
  </p:notesMasterIdLst>
  <p:handoutMasterIdLst>
    <p:handoutMasterId r:id="rId9"/>
  </p:handoutMasterIdLst>
  <p:sldIdLst>
    <p:sldId id="256" r:id="rId6"/>
    <p:sldId id="257" r:id="rId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B9B0F1-55F0-45E6-830B-80B4CE16138B}" v="4" dt="2024-06-28T20:03:09.2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5/10/relationships/revisionInfo" Target="revisionInfo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28/06/2024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28/06/2024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28/06/2024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14657"/>
            <a:ext cx="9144000" cy="870483"/>
          </a:xfrm>
        </p:spPr>
        <p:txBody>
          <a:bodyPr>
            <a:normAutofit/>
          </a:bodyPr>
          <a:lstStyle/>
          <a:p>
            <a:r>
              <a:rPr lang="en-US" sz="2400" b="1" dirty="0"/>
              <a:t>Web scraping to gain company insights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5109953"/>
            <a:ext cx="9144000" cy="2516124"/>
          </a:xfrm>
        </p:spPr>
        <p:txBody>
          <a:bodyPr lIns="91440" tIns="45720" rIns="91440" bIns="45720" anchor="ctr">
            <a:spAutoFit/>
          </a:bodyPr>
          <a:lstStyle/>
          <a:p>
            <a:r>
              <a:rPr lang="en-GB" sz="1600" dirty="0">
                <a:latin typeface="Mylius Modern"/>
              </a:rPr>
              <a:t>29/06/2024</a:t>
            </a:r>
            <a:endParaRPr lang="en-GB" sz="1600" dirty="0"/>
          </a:p>
        </p:txBody>
      </p:sp>
      <p:pic>
        <p:nvPicPr>
          <p:cNvPr id="1026" name="Picture 2" descr="British Airways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994" y="2482910"/>
            <a:ext cx="6797309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INSIGHTS FROM CUSTOMER REVIEWS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B97B-A940-5016-BA5F-A9A5A4B44DC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541228" y="1213215"/>
            <a:ext cx="10749412" cy="4429124"/>
          </a:xfrm>
        </p:spPr>
        <p:txBody>
          <a:bodyPr/>
          <a:lstStyle/>
          <a:p>
            <a:r>
              <a:rPr lang="en-GB" sz="2000" dirty="0">
                <a:latin typeface="+mn-lt"/>
              </a:rPr>
              <a:t>From cleaning 1000 reviews given by the customers, we obtained </a:t>
            </a:r>
          </a:p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Positive Reviews - 538</a:t>
            </a:r>
          </a:p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Negative Reviews - 347 </a:t>
            </a:r>
          </a:p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Neutral Reviews – 115</a:t>
            </a:r>
          </a:p>
          <a:p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Word cloud of keywords used in reviews</a:t>
            </a:r>
          </a:p>
          <a:p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GB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0077" y="1725617"/>
            <a:ext cx="4709004" cy="38370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344" y="3836165"/>
            <a:ext cx="4817052" cy="2587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A0A2C6C-ACEB-4D76-A29E-B1C9FEC52B8B}">
  <ds:schemaRefs>
    <ds:schemaRef ds:uri="81b85e46-be1c-4d4d-af3f-3ff4749bae08"/>
    <ds:schemaRef ds:uri="86177072-acf3-469b-be5f-1201de6410b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369</TotalTime>
  <Words>41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Section Heading</vt:lpstr>
      <vt:lpstr>Slide Body - Curious Blue (ABBA)</vt:lpstr>
      <vt:lpstr>PowerPoint Presentation</vt:lpstr>
      <vt:lpstr>INSIGHTS FROM CUSTOMER REVIEWS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Kavya</cp:lastModifiedBy>
  <cp:revision>32</cp:revision>
  <cp:lastPrinted>2022-06-09T07:44:13Z</cp:lastPrinted>
  <dcterms:created xsi:type="dcterms:W3CDTF">2022-02-22T07:39:05Z</dcterms:created>
  <dcterms:modified xsi:type="dcterms:W3CDTF">2024-06-28T20:03:18Z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