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9F221-19BB-49F8-86EA-BF946F1D0636}" v="6" dt="2024-06-28T20:03:37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 lIns="91440" tIns="45720" rIns="91440" bIns="45720" anchor="ctr">
            <a:spAutoFit/>
          </a:bodyPr>
          <a:lstStyle/>
          <a:p>
            <a:r>
              <a:rPr lang="en-GB" sz="1600" dirty="0">
                <a:latin typeface="Mylius Modern"/>
              </a:rPr>
              <a:t>29/06/2024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>
                <a:latin typeface="Mylius Modern"/>
              </a:rPr>
              <a:t>predictive model to understand factors that influence buying </a:t>
            </a:r>
            <a:r>
              <a:rPr lang="en-US" sz="2000" b="1">
                <a:latin typeface="Mylius Modern"/>
              </a:rPr>
              <a:t>behavior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7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57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Kavya</cp:lastModifiedBy>
  <cp:revision>32</cp:revision>
  <cp:lastPrinted>2022-06-09T07:44:13Z</cp:lastPrinted>
  <dcterms:created xsi:type="dcterms:W3CDTF">2022-02-22T07:39:05Z</dcterms:created>
  <dcterms:modified xsi:type="dcterms:W3CDTF">2024-06-28T20:03:38Z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