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3D1D7-DF97-4668-A077-D60FA9842B24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FED6-AB81-4D96-81C8-CCD181D2993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497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FED6-AB81-4D96-81C8-CCD181D29936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518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577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404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042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66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1755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854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9126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987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93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28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058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D0FC-8D96-400F-94EA-4E723BCA1378}" type="datetimeFigureOut">
              <a:rPr lang="es-VE" smtClean="0"/>
              <a:t>28/9/2022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055A4-2430-4B2E-A2BC-8B1E5BC3603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81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08938" y="536028"/>
            <a:ext cx="2443655" cy="10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 smtClean="0"/>
              <a:t>CalcularVentaFranelas</a:t>
            </a:r>
            <a:endParaRPr lang="es-VE" dirty="0"/>
          </a:p>
        </p:txBody>
      </p:sp>
      <p:sp>
        <p:nvSpPr>
          <p:cNvPr id="5" name="Rectángulo 4"/>
          <p:cNvSpPr/>
          <p:nvPr/>
        </p:nvSpPr>
        <p:spPr>
          <a:xfrm>
            <a:off x="2047546" y="4330260"/>
            <a:ext cx="1956903" cy="10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 smtClean="0"/>
              <a:t>PrecioDeFRan</a:t>
            </a:r>
            <a:endParaRPr lang="es-VE" dirty="0"/>
          </a:p>
        </p:txBody>
      </p:sp>
      <p:sp>
        <p:nvSpPr>
          <p:cNvPr id="6" name="Rectángulo 5"/>
          <p:cNvSpPr/>
          <p:nvPr/>
        </p:nvSpPr>
        <p:spPr>
          <a:xfrm>
            <a:off x="4508938" y="4271539"/>
            <a:ext cx="5047595" cy="77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 smtClean="0"/>
              <a:t>CalcularTotal</a:t>
            </a:r>
            <a:endParaRPr lang="es-VE" dirty="0"/>
          </a:p>
        </p:txBody>
      </p:sp>
      <p:sp>
        <p:nvSpPr>
          <p:cNvPr id="7" name="Rectángulo 6"/>
          <p:cNvSpPr/>
          <p:nvPr/>
        </p:nvSpPr>
        <p:spPr>
          <a:xfrm>
            <a:off x="4672509" y="6303199"/>
            <a:ext cx="1560787" cy="44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 smtClean="0"/>
              <a:t>CalcularDesc</a:t>
            </a:r>
            <a:endParaRPr lang="es-VE" dirty="0"/>
          </a:p>
        </p:txBody>
      </p:sp>
      <p:sp>
        <p:nvSpPr>
          <p:cNvPr id="9" name="Rectángulo 8"/>
          <p:cNvSpPr/>
          <p:nvPr/>
        </p:nvSpPr>
        <p:spPr>
          <a:xfrm>
            <a:off x="588581" y="4330261"/>
            <a:ext cx="1303283" cy="10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Registro</a:t>
            </a:r>
            <a:endParaRPr lang="es-VE" dirty="0"/>
          </a:p>
        </p:txBody>
      </p:sp>
      <p:sp>
        <p:nvSpPr>
          <p:cNvPr id="10" name="Rectángulo 9"/>
          <p:cNvSpPr/>
          <p:nvPr/>
        </p:nvSpPr>
        <p:spPr>
          <a:xfrm>
            <a:off x="4581859" y="5540422"/>
            <a:ext cx="174208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 smtClean="0"/>
              <a:t>CalcularMonto</a:t>
            </a:r>
            <a:endParaRPr lang="es-VE" dirty="0"/>
          </a:p>
        </p:txBody>
      </p:sp>
      <p:sp>
        <p:nvSpPr>
          <p:cNvPr id="11" name="Rectángulo 10"/>
          <p:cNvSpPr/>
          <p:nvPr/>
        </p:nvSpPr>
        <p:spPr>
          <a:xfrm>
            <a:off x="9877109" y="4303975"/>
            <a:ext cx="1736840" cy="10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 smtClean="0"/>
              <a:t>MostrarFactura</a:t>
            </a:r>
            <a:endParaRPr lang="es-VE" dirty="0"/>
          </a:p>
        </p:txBody>
      </p:sp>
      <p:cxnSp>
        <p:nvCxnSpPr>
          <p:cNvPr id="13" name="Conector angular 12"/>
          <p:cNvCxnSpPr>
            <a:stCxn id="9" idx="0"/>
            <a:endCxn id="4" idx="1"/>
          </p:cNvCxnSpPr>
          <p:nvPr/>
        </p:nvCxnSpPr>
        <p:spPr>
          <a:xfrm rot="5400000" flipH="1" flipV="1">
            <a:off x="1229712" y="1051036"/>
            <a:ext cx="3289736" cy="3268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11" idx="0"/>
            <a:endCxn id="4" idx="3"/>
          </p:cNvCxnSpPr>
          <p:nvPr/>
        </p:nvCxnSpPr>
        <p:spPr>
          <a:xfrm rot="16200000" flipV="1">
            <a:off x="7217336" y="775782"/>
            <a:ext cx="3263450" cy="3792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28766" y="2711668"/>
            <a:ext cx="1186355" cy="73866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Nombre</a:t>
            </a:r>
          </a:p>
          <a:p>
            <a:r>
              <a:rPr lang="es-VE" sz="1400" dirty="0" err="1" smtClean="0"/>
              <a:t>TipoFran</a:t>
            </a:r>
            <a:endParaRPr lang="es-VE" sz="1400" dirty="0" smtClean="0"/>
          </a:p>
          <a:p>
            <a:r>
              <a:rPr lang="es-VE" sz="1400" dirty="0" err="1" smtClean="0"/>
              <a:t>CandidadFran</a:t>
            </a:r>
            <a:endParaRPr lang="es-VE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953108" y="3142555"/>
            <a:ext cx="125072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VE" sz="1400" dirty="0" err="1" smtClean="0"/>
              <a:t>TipoFran</a:t>
            </a:r>
            <a:endParaRPr lang="es-VE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203834" y="3151649"/>
            <a:ext cx="106745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VE" sz="1400" dirty="0" err="1" smtClean="0"/>
              <a:t>PrecioUnid</a:t>
            </a:r>
            <a:endParaRPr lang="es-VE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402572" y="6277622"/>
            <a:ext cx="222688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VE" sz="1400" dirty="0" err="1" smtClean="0"/>
              <a:t>CantidadFran</a:t>
            </a:r>
            <a:endParaRPr lang="es-V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423589" y="6597828"/>
            <a:ext cx="190762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Descuento</a:t>
            </a:r>
            <a:endParaRPr lang="es-VE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371041" y="5088679"/>
            <a:ext cx="174997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VE" sz="1400" dirty="0" err="1" smtClean="0"/>
              <a:t>CantidadFran</a:t>
            </a:r>
            <a:endParaRPr lang="es-VE" sz="1400" dirty="0" smtClean="0"/>
          </a:p>
          <a:p>
            <a:r>
              <a:rPr lang="es-VE" sz="1400" dirty="0" err="1" smtClean="0"/>
              <a:t>PrecioUnid</a:t>
            </a:r>
            <a:endParaRPr lang="es-VE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423589" y="5606069"/>
            <a:ext cx="163567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VE" sz="1400" dirty="0" err="1" smtClean="0"/>
              <a:t>MontoCompra</a:t>
            </a:r>
            <a:endParaRPr lang="es-VE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117221" y="2954690"/>
            <a:ext cx="22321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VE" sz="1400" dirty="0" err="1" smtClean="0"/>
              <a:t>MontoCompra</a:t>
            </a:r>
            <a:endParaRPr lang="es-VE" sz="1400" dirty="0" smtClean="0"/>
          </a:p>
          <a:p>
            <a:r>
              <a:rPr lang="es-VE" sz="1400" dirty="0" smtClean="0"/>
              <a:t>Descuento</a:t>
            </a:r>
            <a:endParaRPr lang="es-VE" sz="1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423589" y="3004432"/>
            <a:ext cx="142547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VE" sz="1400" dirty="0" err="1" smtClean="0"/>
              <a:t>MontoPagar</a:t>
            </a:r>
            <a:endParaRPr lang="es-V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405438" y="2720762"/>
            <a:ext cx="262957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nombre, </a:t>
            </a:r>
            <a:r>
              <a:rPr lang="es-MX" sz="1400" dirty="0" err="1" smtClean="0"/>
              <a:t>cantidadFran</a:t>
            </a:r>
            <a:r>
              <a:rPr lang="es-MX" sz="1400" dirty="0" smtClean="0"/>
              <a:t>, </a:t>
            </a:r>
            <a:r>
              <a:rPr lang="es-MX" sz="1400" dirty="0" err="1" smtClean="0"/>
              <a:t>montoCompra</a:t>
            </a:r>
            <a:r>
              <a:rPr lang="es-MX" sz="1400" dirty="0" smtClean="0"/>
              <a:t>, descuento, </a:t>
            </a:r>
            <a:r>
              <a:rPr lang="es-MX" sz="1400" dirty="0" err="1" smtClean="0"/>
              <a:t>montoPagar</a:t>
            </a:r>
            <a:r>
              <a:rPr lang="es-MX" sz="1400" dirty="0" smtClean="0"/>
              <a:t>, </a:t>
            </a:r>
            <a:r>
              <a:rPr lang="es-MX" sz="1400" dirty="0" err="1" smtClean="0"/>
              <a:t>tipoFran</a:t>
            </a:r>
            <a:endParaRPr lang="es-VE" sz="1400" dirty="0" smtClean="0"/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799268" y="3576457"/>
            <a:ext cx="4599" cy="8592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2433790" y="3616794"/>
            <a:ext cx="11494" cy="6912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3344281" y="3518512"/>
            <a:ext cx="12459" cy="8156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6233304" y="6406027"/>
            <a:ext cx="1071025" cy="254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endCxn id="20" idx="1"/>
          </p:cNvCxnSpPr>
          <p:nvPr/>
        </p:nvCxnSpPr>
        <p:spPr>
          <a:xfrm>
            <a:off x="6272407" y="6659180"/>
            <a:ext cx="1151182" cy="925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21" idx="1"/>
          </p:cNvCxnSpPr>
          <p:nvPr/>
        </p:nvCxnSpPr>
        <p:spPr>
          <a:xfrm flipH="1">
            <a:off x="6323949" y="5350289"/>
            <a:ext cx="1047092" cy="2267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endCxn id="22" idx="1"/>
          </p:cNvCxnSpPr>
          <p:nvPr/>
        </p:nvCxnSpPr>
        <p:spPr>
          <a:xfrm>
            <a:off x="6364678" y="5723696"/>
            <a:ext cx="1058911" cy="36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10708731" y="3629144"/>
            <a:ext cx="11494" cy="6912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6217052" y="3565834"/>
            <a:ext cx="11494" cy="6912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V="1">
            <a:off x="8194475" y="3407762"/>
            <a:ext cx="12459" cy="8156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0" y="121190"/>
            <a:ext cx="1825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//quizás no es el mas estético pero me gusto como quedo</a:t>
            </a:r>
            <a:endParaRPr lang="es-VE" sz="1050" dirty="0"/>
          </a:p>
        </p:txBody>
      </p:sp>
    </p:spTree>
    <p:extLst>
      <p:ext uri="{BB962C8B-B14F-4D97-AF65-F5344CB8AC3E}">
        <p14:creationId xmlns:p14="http://schemas.microsoft.com/office/powerpoint/2010/main" val="2604247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</Words>
  <Application>Microsoft Office PowerPoint</Application>
  <PresentationFormat>Panorámica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Ventaspc04</dc:creator>
  <cp:lastModifiedBy>Ventaspc04</cp:lastModifiedBy>
  <cp:revision>5</cp:revision>
  <dcterms:created xsi:type="dcterms:W3CDTF">2022-09-28T15:46:39Z</dcterms:created>
  <dcterms:modified xsi:type="dcterms:W3CDTF">2022-09-28T17:00:28Z</dcterms:modified>
</cp:coreProperties>
</file>