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07141-B763-8EC8-42E4-48409FB6D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BFAA99-EF98-3A8D-326B-C6EEFF818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69E7D-9217-5E79-DCC9-CD683BEC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886-DA38-4C09-ABD1-E818205DA3A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5FD67-65B0-58E3-CAD7-8BC4506F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E85AC-AF52-4958-09AD-6D8EB43A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8A21-4A90-426B-B857-EAED20E33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2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22C-7F39-9672-7A51-5CE50A87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8EEEC5-E874-1138-008F-8F075F82C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37392-C3D4-1842-675C-9680F8B6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886-DA38-4C09-ABD1-E818205DA3A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23DAC-615A-F9A4-3C65-41BD066D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7F6AC-3FC4-46EA-CE31-E4510B1A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8A21-4A90-426B-B857-EAED20E33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35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CF7E9E-78B4-64C7-D42E-D8EB62A2A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BCA122-E7B8-F220-F0F0-E1C33FD77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228E7-B4FD-FA4D-1099-8B5BA810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886-DA38-4C09-ABD1-E818205DA3A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3F450-3DA5-1AAB-2454-B3167E53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8CF42-3573-E025-A0F8-A629494E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8A21-4A90-426B-B857-EAED20E33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3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7F769-0999-9F59-F52A-CBFFF5DF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1DCCC-B80B-726F-D592-AE8BCF4C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8DB34-9FB0-5F3D-B378-978DC5B2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886-DA38-4C09-ABD1-E818205DA3A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AD804-CD8E-594F-E8E2-A0D84AE7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CAA9-9633-BA13-C6D8-DE86C371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8A21-4A90-426B-B857-EAED20E33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5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7BBAA-3439-309E-8C23-9FC9056D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019E3-33E4-273D-88D7-D0A475EE9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60ABF-412F-D109-D659-CAD246B0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886-DA38-4C09-ABD1-E818205DA3A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31E6F-2748-AD24-113C-33B970A2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3DB12-A6A7-9618-7547-40AB5494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8A21-4A90-426B-B857-EAED20E33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85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9CB10-07A2-2247-2717-74DB02F7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C9F2C-CBD9-D316-7D5F-036DFF05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BB7B91-FA0E-BEC9-783C-925BF2469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EA4A17-C6A3-ABB7-F593-EDBC102F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886-DA38-4C09-ABD1-E818205DA3A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144317-6DFB-1E53-2A6E-FF9A92A6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B536B9-34F3-5492-41DF-08B0344E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8A21-4A90-426B-B857-EAED20E33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7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86807-9413-D720-07B5-2724B87C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09300-85CE-5EAF-EA9B-B5F8A9AB0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3930FD-985D-FB43-4D96-F2466F4F6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535B1-1ADF-B666-9AA9-382EADBEC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61B2D7-277E-3E92-8017-E20F1FF09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A70B81-B7EA-48D6-A6F5-F9743871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886-DA38-4C09-ABD1-E818205DA3A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292175-A257-1535-9708-7DAF0816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8C794E-9919-2C66-5FF3-E9FD7551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8A21-4A90-426B-B857-EAED20E33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023AE-3CDA-1CFC-FFD2-0933A277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D67FF1-62FE-49BD-C569-2EDC5D1E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886-DA38-4C09-ABD1-E818205DA3A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2336D-3A13-11A9-7721-07A27EED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85939-DAAD-DD16-F1E2-AEDB5A37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8A21-4A90-426B-B857-EAED20E33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6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FB7205-4299-0833-94FB-FC2166C2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886-DA38-4C09-ABD1-E818205DA3A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3EC91-0CF9-B153-BE4D-51D6DBC8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24977-0BB0-C674-77C0-B8DC12C8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8A21-4A90-426B-B857-EAED20E33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5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61D23-3B73-D39E-FA17-642D521F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10BD4-D6F9-BCC6-933A-E8C543243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386F5-3F10-D931-5FB7-4A7757586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1659C-4467-3CB5-2E66-483A1344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886-DA38-4C09-ABD1-E818205DA3A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F4973-CE07-73A8-4F9F-E0505DB7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D129C8-C4AC-D5D0-1566-D84F221C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8A21-4A90-426B-B857-EAED20E33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0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A1472-C228-9A5C-D5E3-CA45C676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2DC39A-F37B-F932-F130-194682C19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515213-1BBA-C5C7-7F3E-9DD68DB7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7E9102-69EA-70F1-4D57-89399721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886-DA38-4C09-ABD1-E818205DA3A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C3344E-6B5F-247F-8B8E-4BCCAEE8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15876-A820-050A-3F52-2AD4AA7C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8A21-4A90-426B-B857-EAED20E33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17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DF63CE-6A66-3175-3366-1B5144D7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530DF-0D57-98CB-E13E-183FAA576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CBF85-4196-CD64-85CE-AD8F5BA98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2A2886-DA38-4C09-ABD1-E818205DA3A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FB570-7C9A-CAF9-1048-DA526A593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34AB3-9D82-04C3-72CD-CB0773E7E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AB8A21-4A90-426B-B857-EAED20E33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0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l.org/get.htm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6C277-6450-077D-4548-E283221B4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fmcc</a:t>
            </a:r>
            <a:r>
              <a:rPr lang="en-US" altLang="ko-KR" dirty="0"/>
              <a:t> </a:t>
            </a:r>
            <a:r>
              <a:rPr lang="ko-KR" altLang="en-US" dirty="0"/>
              <a:t>실행 설명서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48554B-1ED6-F380-203B-1A7C95ADF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동해둘</a:t>
            </a:r>
            <a:endParaRPr lang="en-US" altLang="ko-KR" dirty="0"/>
          </a:p>
          <a:p>
            <a:r>
              <a:rPr lang="ko-KR" altLang="en-US" dirty="0"/>
              <a:t>박관우</a:t>
            </a:r>
            <a:r>
              <a:rPr lang="en-US" altLang="ko-KR" dirty="0"/>
              <a:t>, </a:t>
            </a:r>
            <a:r>
              <a:rPr lang="ko-KR" altLang="en-US" dirty="0" err="1"/>
              <a:t>변중연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07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D8528-1A25-1F5D-FEDA-B2F5C090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358C0-943C-554D-1943-7989623D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: </a:t>
            </a:r>
            <a:r>
              <a:rPr lang="en-US" altLang="ko-KR" dirty="0" err="1"/>
              <a:t>cmd</a:t>
            </a:r>
            <a:r>
              <a:rPr lang="ko-KR" altLang="en-US" dirty="0"/>
              <a:t>에서 </a:t>
            </a:r>
            <a:r>
              <a:rPr lang="en-US" altLang="ko-KR" dirty="0"/>
              <a:t>python3 -v</a:t>
            </a:r>
            <a:r>
              <a:rPr lang="ko-KR" altLang="en-US" dirty="0"/>
              <a:t>로 확인</a:t>
            </a:r>
            <a:endParaRPr lang="en-US" altLang="ko-KR" dirty="0"/>
          </a:p>
          <a:p>
            <a:r>
              <a:rPr lang="ko-KR" altLang="en-US" dirty="0"/>
              <a:t>설치 경로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https://www.python.org/downloads/</a:t>
            </a:r>
            <a:endParaRPr lang="en-US" altLang="ko-KR" dirty="0"/>
          </a:p>
          <a:p>
            <a:r>
              <a:rPr lang="en-US" altLang="ko-KR" dirty="0" err="1"/>
              <a:t>perl</a:t>
            </a:r>
            <a:r>
              <a:rPr lang="en-US" altLang="ko-KR" dirty="0"/>
              <a:t> : </a:t>
            </a:r>
            <a:r>
              <a:rPr lang="en-US" altLang="ko-KR" dirty="0" err="1"/>
              <a:t>cmd</a:t>
            </a:r>
            <a:r>
              <a:rPr lang="ko-KR" altLang="en-US" dirty="0"/>
              <a:t>에서 </a:t>
            </a:r>
            <a:r>
              <a:rPr lang="en-US" altLang="ko-KR" dirty="0" err="1"/>
              <a:t>perl</a:t>
            </a:r>
            <a:r>
              <a:rPr lang="en-US" altLang="ko-KR" dirty="0"/>
              <a:t> -v</a:t>
            </a:r>
            <a:r>
              <a:rPr lang="ko-KR" altLang="en-US" dirty="0"/>
              <a:t>로 확인</a:t>
            </a:r>
            <a:endParaRPr lang="en-US" altLang="ko-KR" dirty="0"/>
          </a:p>
          <a:p>
            <a:r>
              <a:rPr lang="ko-KR" altLang="en-US" dirty="0"/>
              <a:t>설치 경로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https://www.perl.org/get.html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61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95C65-D0D5-8E1C-E423-A4BB68EE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D865B-6851-9EE0-01BB-03D88A126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fmcc_train.ctl</a:t>
            </a:r>
            <a:endParaRPr lang="en-US" altLang="ko-KR" dirty="0"/>
          </a:p>
          <a:p>
            <a:r>
              <a:rPr lang="en-US" altLang="ko-KR" dirty="0" err="1"/>
              <a:t>fmcc_test.ctl</a:t>
            </a:r>
            <a:endParaRPr lang="en-US" altLang="ko-KR" dirty="0"/>
          </a:p>
          <a:p>
            <a:r>
              <a:rPr lang="en-US" altLang="ko-KR" dirty="0"/>
              <a:t>raw16k/ (</a:t>
            </a:r>
            <a:r>
              <a:rPr lang="ko-KR" altLang="en-US" dirty="0" err="1"/>
              <a:t>음성파일폴더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동해둘</a:t>
            </a:r>
            <a:r>
              <a:rPr lang="en-US" altLang="ko-KR" dirty="0"/>
              <a:t>_train.py</a:t>
            </a:r>
          </a:p>
          <a:p>
            <a:r>
              <a:rPr lang="ko-KR" altLang="en-US" dirty="0"/>
              <a:t>동해둘</a:t>
            </a:r>
            <a:r>
              <a:rPr lang="en-US" altLang="ko-KR" dirty="0"/>
              <a:t>_test.py</a:t>
            </a:r>
          </a:p>
          <a:p>
            <a:r>
              <a:rPr lang="en-US" altLang="ko-KR" dirty="0"/>
              <a:t>eval.pl</a:t>
            </a:r>
          </a:p>
          <a:p>
            <a:r>
              <a:rPr lang="en-US" altLang="ko-KR" dirty="0"/>
              <a:t>fmcc_test_ref.txt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2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32D5B-04CE-6583-B3EA-B92389C7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F0044-2815-1A7D-1209-D7058CE87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cmd</a:t>
            </a:r>
            <a:r>
              <a:rPr lang="ko-KR" altLang="en-US" dirty="0"/>
              <a:t>에서 아래 명령어로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librosa</a:t>
            </a:r>
            <a:endParaRPr lang="en-US" altLang="ko-KR" dirty="0"/>
          </a:p>
          <a:p>
            <a:r>
              <a:rPr lang="en-US" altLang="ko-KR" dirty="0"/>
              <a:t>pip install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en-US" altLang="ko-KR" dirty="0"/>
              <a:t>pip install </a:t>
            </a:r>
            <a:r>
              <a:rPr lang="en-US" altLang="ko-KR" dirty="0" err="1"/>
              <a:t>joblib</a:t>
            </a:r>
            <a:endParaRPr lang="en-US" altLang="ko-KR" dirty="0"/>
          </a:p>
          <a:p>
            <a:r>
              <a:rPr lang="en-US" altLang="ko-KR" dirty="0"/>
              <a:t>pip install </a:t>
            </a:r>
            <a:r>
              <a:rPr lang="en-US" altLang="ko-KR" dirty="0" err="1"/>
              <a:t>sklearn</a:t>
            </a:r>
            <a:endParaRPr lang="en-US" altLang="ko-KR" dirty="0"/>
          </a:p>
          <a:p>
            <a:r>
              <a:rPr lang="en-US" altLang="ko-KR" dirty="0"/>
              <a:t>pip install wave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85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9EEDF-D015-DDA8-3D52-0878D160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15FE7-3478-CE38-74E3-6EA85F954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명령어를 입력한다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python3 </a:t>
            </a:r>
            <a:r>
              <a:rPr lang="ko-KR" altLang="en-US" dirty="0"/>
              <a:t>동해둘</a:t>
            </a:r>
            <a:r>
              <a:rPr lang="en-US" altLang="ko-KR" dirty="0"/>
              <a:t>_train.py</a:t>
            </a:r>
          </a:p>
          <a:p>
            <a:r>
              <a:rPr lang="ko-KR" altLang="en-US" dirty="0"/>
              <a:t>실행이 완료되면 </a:t>
            </a:r>
            <a:r>
              <a:rPr lang="en-US" altLang="ko-KR" dirty="0"/>
              <a:t>‘</a:t>
            </a:r>
            <a:r>
              <a:rPr lang="ko-KR" altLang="en-US" dirty="0"/>
              <a:t>동해둘</a:t>
            </a:r>
            <a:r>
              <a:rPr lang="en-US" altLang="ko-KR" dirty="0"/>
              <a:t>_</a:t>
            </a:r>
            <a:r>
              <a:rPr lang="en-US" altLang="ko-KR" dirty="0" err="1"/>
              <a:t>models.pkl</a:t>
            </a:r>
            <a:r>
              <a:rPr lang="en-US" altLang="ko-KR" dirty="0"/>
              <a:t>’ </a:t>
            </a:r>
            <a:r>
              <a:rPr lang="ko-KR" altLang="en-US" dirty="0"/>
              <a:t>모델이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1F61F-553F-EFD5-4A97-7B2699E3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8583"/>
            <a:ext cx="6551271" cy="33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4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9EEDF-D015-DDA8-3D52-0878D160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15FE7-3478-CE38-74E3-6EA85F954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명령어를 입력한다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python3 </a:t>
            </a:r>
            <a:r>
              <a:rPr lang="ko-KR" altLang="en-US" dirty="0"/>
              <a:t>동해둘</a:t>
            </a:r>
            <a:r>
              <a:rPr lang="en-US" altLang="ko-KR" dirty="0"/>
              <a:t>_test.py</a:t>
            </a:r>
          </a:p>
          <a:p>
            <a:r>
              <a:rPr lang="ko-KR" altLang="en-US" dirty="0"/>
              <a:t>실행이 완료되면 </a:t>
            </a:r>
            <a:r>
              <a:rPr lang="en-US" altLang="ko-KR" dirty="0"/>
              <a:t>‘</a:t>
            </a:r>
            <a:r>
              <a:rPr lang="ko-KR" altLang="en-US" dirty="0"/>
              <a:t>동해둘</a:t>
            </a:r>
            <a:r>
              <a:rPr lang="en-US" altLang="ko-KR" dirty="0"/>
              <a:t>_test_results.txt’ </a:t>
            </a:r>
            <a:r>
              <a:rPr lang="ko-KR" altLang="en-US" dirty="0"/>
              <a:t>파일이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1F61F-553F-EFD5-4A97-7B2699E30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498583"/>
            <a:ext cx="6551271" cy="335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0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3326F-DD0C-9D17-AECF-4343B6FE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C67B1-A46D-A27A-E012-AFACA9EFD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명령어를 입력한다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perl</a:t>
            </a:r>
            <a:r>
              <a:rPr lang="en-US" altLang="ko-KR" dirty="0"/>
              <a:t> eval.pl </a:t>
            </a:r>
            <a:r>
              <a:rPr lang="ko-KR" altLang="en-US" dirty="0"/>
              <a:t>동해둘</a:t>
            </a:r>
            <a:r>
              <a:rPr lang="en-US" altLang="ko-KR" dirty="0"/>
              <a:t>_test_results.txt fmcc_test_ref.txt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6AB72B-DBB1-5776-CC34-A4A6165C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62" y="2923305"/>
            <a:ext cx="7197213" cy="36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E963C4F5EFA3E428D248C8C128A77AC" ma:contentTypeVersion="12" ma:contentTypeDescription="새 문서를 만듭니다." ma:contentTypeScope="" ma:versionID="bca7ee6ff7a5413f10cc5c0478950b13">
  <xsd:schema xmlns:xsd="http://www.w3.org/2001/XMLSchema" xmlns:xs="http://www.w3.org/2001/XMLSchema" xmlns:p="http://schemas.microsoft.com/office/2006/metadata/properties" xmlns:ns3="57af6cd7-9428-4c2d-af47-e0240e733707" targetNamespace="http://schemas.microsoft.com/office/2006/metadata/properties" ma:root="true" ma:fieldsID="a3fa27a8c22247a5292cfce712cdca45" ns3:_="">
    <xsd:import namespace="57af6cd7-9428-4c2d-af47-e0240e7337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af6cd7-9428-4c2d-af47-e0240e7337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7af6cd7-9428-4c2d-af47-e0240e733707" xsi:nil="true"/>
  </documentManagement>
</p:properties>
</file>

<file path=customXml/itemProps1.xml><?xml version="1.0" encoding="utf-8"?>
<ds:datastoreItem xmlns:ds="http://schemas.openxmlformats.org/officeDocument/2006/customXml" ds:itemID="{3D46DEEF-A967-47C2-AF0E-A54108FD9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af6cd7-9428-4c2d-af47-e0240e7337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915EAE-E65E-431D-A563-0CAE3789CD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3307EE-3407-48AF-9858-BBB71440D4BC}">
  <ds:schemaRefs>
    <ds:schemaRef ds:uri="57af6cd7-9428-4c2d-af47-e0240e733707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187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fmcc 실행 설명서</vt:lpstr>
      <vt:lpstr>필요 프로그램</vt:lpstr>
      <vt:lpstr>필요한 파일</vt:lpstr>
      <vt:lpstr>필요 라이브러리</vt:lpstr>
      <vt:lpstr>train 실행</vt:lpstr>
      <vt:lpstr>test 실행</vt:lpstr>
      <vt:lpstr>결과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박관우/컴퓨터공학부</dc:creator>
  <cp:lastModifiedBy>박관우/컴퓨터공학부</cp:lastModifiedBy>
  <cp:revision>1</cp:revision>
  <dcterms:created xsi:type="dcterms:W3CDTF">2024-06-09T15:15:31Z</dcterms:created>
  <dcterms:modified xsi:type="dcterms:W3CDTF">2024-06-09T15:41:01Z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0x0101002E963C4F5EFA3E428D248C8C128A77AC</vt:lpwstr>
  </property>
</Properties>
</file>