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79" r:id="rId5"/>
    <p:sldId id="259" r:id="rId6"/>
    <p:sldId id="258" r:id="rId7"/>
    <p:sldId id="260" r:id="rId8"/>
    <p:sldId id="262" r:id="rId9"/>
    <p:sldId id="266" r:id="rId10"/>
    <p:sldId id="263" r:id="rId11"/>
    <p:sldId id="261" r:id="rId12"/>
    <p:sldId id="267" r:id="rId13"/>
    <p:sldId id="269" r:id="rId14"/>
    <p:sldId id="270" r:id="rId15"/>
    <p:sldId id="275" r:id="rId16"/>
    <p:sldId id="276" r:id="rId17"/>
    <p:sldId id="277" r:id="rId18"/>
    <p:sldId id="28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52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ргарита Бурлевич" userId="1d82030643445590" providerId="LiveId" clId="{22087FFF-8114-4ACF-8658-C6205ADA5F73}"/>
    <pc:docChg chg="undo redo custSel addSld delSld modSld sldOrd">
      <pc:chgData name="Маргарита Бурлевич" userId="1d82030643445590" providerId="LiveId" clId="{22087FFF-8114-4ACF-8658-C6205ADA5F73}" dt="2022-12-17T13:22:04.294" v="4551" actId="2696"/>
      <pc:docMkLst>
        <pc:docMk/>
      </pc:docMkLst>
      <pc:sldChg chg="addSp delSp modSp new mod">
        <pc:chgData name="Маргарита Бурлевич" userId="1d82030643445590" providerId="LiveId" clId="{22087FFF-8114-4ACF-8658-C6205ADA5F73}" dt="2022-12-16T20:54:11.943" v="4156" actId="20577"/>
        <pc:sldMkLst>
          <pc:docMk/>
          <pc:sldMk cId="283508212" sldId="256"/>
        </pc:sldMkLst>
        <pc:spChg chg="mod">
          <ac:chgData name="Маргарита Бурлевич" userId="1d82030643445590" providerId="LiveId" clId="{22087FFF-8114-4ACF-8658-C6205ADA5F73}" dt="2022-12-16T20:54:11.943" v="4156" actId="20577"/>
          <ac:spMkLst>
            <pc:docMk/>
            <pc:sldMk cId="283508212" sldId="256"/>
            <ac:spMk id="2" creationId="{102AEAAD-0A3F-CD09-8B86-5EC8487DA390}"/>
          </ac:spMkLst>
        </pc:spChg>
        <pc:spChg chg="add mod">
          <ac:chgData name="Маргарита Бурлевич" userId="1d82030643445590" providerId="LiveId" clId="{22087FFF-8114-4ACF-8658-C6205ADA5F73}" dt="2022-12-16T20:53:17.026" v="4150" actId="14100"/>
          <ac:spMkLst>
            <pc:docMk/>
            <pc:sldMk cId="283508212" sldId="256"/>
            <ac:spMk id="3" creationId="{5A5D9180-6C5E-E800-7DA5-2D87DE088316}"/>
          </ac:spMkLst>
        </pc:spChg>
        <pc:spChg chg="del">
          <ac:chgData name="Маргарита Бурлевич" userId="1d82030643445590" providerId="LiveId" clId="{22087FFF-8114-4ACF-8658-C6205ADA5F73}" dt="2022-12-15T12:22:46.523" v="2780" actId="478"/>
          <ac:spMkLst>
            <pc:docMk/>
            <pc:sldMk cId="283508212" sldId="256"/>
            <ac:spMk id="3" creationId="{ED1C050F-023C-854B-E229-7B7CAF635866}"/>
          </ac:spMkLst>
        </pc:spChg>
      </pc:sldChg>
      <pc:sldChg chg="addSp delSp modSp new mod">
        <pc:chgData name="Маргарита Бурлевич" userId="1d82030643445590" providerId="LiveId" clId="{22087FFF-8114-4ACF-8658-C6205ADA5F73}" dt="2022-12-16T21:42:24.041" v="4171" actId="2711"/>
        <pc:sldMkLst>
          <pc:docMk/>
          <pc:sldMk cId="4194573037" sldId="257"/>
        </pc:sldMkLst>
        <pc:spChg chg="del mod">
          <ac:chgData name="Маргарита Бурлевич" userId="1d82030643445590" providerId="LiveId" clId="{22087FFF-8114-4ACF-8658-C6205ADA5F73}" dt="2022-12-11T16:53:52.360" v="417" actId="21"/>
          <ac:spMkLst>
            <pc:docMk/>
            <pc:sldMk cId="4194573037" sldId="257"/>
            <ac:spMk id="2" creationId="{B069FCC0-FE55-C731-56DD-7F49503D5F9C}"/>
          </ac:spMkLst>
        </pc:spChg>
        <pc:spChg chg="mod">
          <ac:chgData name="Маргарита Бурлевич" userId="1d82030643445590" providerId="LiveId" clId="{22087FFF-8114-4ACF-8658-C6205ADA5F73}" dt="2022-12-16T21:42:24.041" v="4171" actId="2711"/>
          <ac:spMkLst>
            <pc:docMk/>
            <pc:sldMk cId="4194573037" sldId="257"/>
            <ac:spMk id="3" creationId="{75CB85FB-6682-1B6A-3A97-63448CEF5BF5}"/>
          </ac:spMkLst>
        </pc:spChg>
        <pc:spChg chg="add del mod">
          <ac:chgData name="Маргарита Бурлевич" userId="1d82030643445590" providerId="LiveId" clId="{22087FFF-8114-4ACF-8658-C6205ADA5F73}" dt="2022-12-11T16:53:55.942" v="418" actId="21"/>
          <ac:spMkLst>
            <pc:docMk/>
            <pc:sldMk cId="4194573037" sldId="257"/>
            <ac:spMk id="5" creationId="{913B059B-907C-E314-0E57-61890319798B}"/>
          </ac:spMkLst>
        </pc:spChg>
      </pc:sldChg>
      <pc:sldChg chg="addSp delSp modSp new mod">
        <pc:chgData name="Маргарита Бурлевич" userId="1d82030643445590" providerId="LiveId" clId="{22087FFF-8114-4ACF-8658-C6205ADA5F73}" dt="2022-12-11T18:00:48.778" v="569" actId="1076"/>
        <pc:sldMkLst>
          <pc:docMk/>
          <pc:sldMk cId="1021929356" sldId="258"/>
        </pc:sldMkLst>
        <pc:spChg chg="mod">
          <ac:chgData name="Маргарита Бурлевич" userId="1d82030643445590" providerId="LiveId" clId="{22087FFF-8114-4ACF-8658-C6205ADA5F73}" dt="2022-12-11T18:00:22.640" v="563" actId="20577"/>
          <ac:spMkLst>
            <pc:docMk/>
            <pc:sldMk cId="1021929356" sldId="258"/>
            <ac:spMk id="2" creationId="{E36E70DF-A224-0071-C203-6308D16A656F}"/>
          </ac:spMkLst>
        </pc:spChg>
        <pc:spChg chg="del mod">
          <ac:chgData name="Маргарита Бурлевич" userId="1d82030643445590" providerId="LiveId" clId="{22087FFF-8114-4ACF-8658-C6205ADA5F73}" dt="2022-12-11T18:00:24.655" v="564"/>
          <ac:spMkLst>
            <pc:docMk/>
            <pc:sldMk cId="1021929356" sldId="258"/>
            <ac:spMk id="3" creationId="{6DE2E0BA-7D3F-82B8-AE78-4BF79E88FCD2}"/>
          </ac:spMkLst>
        </pc:spChg>
        <pc:picChg chg="add mod">
          <ac:chgData name="Маргарита Бурлевич" userId="1d82030643445590" providerId="LiveId" clId="{22087FFF-8114-4ACF-8658-C6205ADA5F73}" dt="2022-12-11T18:00:48.778" v="569" actId="1076"/>
          <ac:picMkLst>
            <pc:docMk/>
            <pc:sldMk cId="1021929356" sldId="258"/>
            <ac:picMk id="2050" creationId="{80F64F64-D1C4-C33A-0267-284033238D02}"/>
          </ac:picMkLst>
        </pc:picChg>
      </pc:sldChg>
      <pc:sldChg chg="new del">
        <pc:chgData name="Маргарита Бурлевич" userId="1d82030643445590" providerId="LiveId" clId="{22087FFF-8114-4ACF-8658-C6205ADA5F73}" dt="2022-12-11T16:57:54.473" v="505" actId="47"/>
        <pc:sldMkLst>
          <pc:docMk/>
          <pc:sldMk cId="1443891682" sldId="259"/>
        </pc:sldMkLst>
      </pc:sldChg>
      <pc:sldChg chg="addSp delSp modSp new mod">
        <pc:chgData name="Маргарита Бурлевич" userId="1d82030643445590" providerId="LiveId" clId="{22087FFF-8114-4ACF-8658-C6205ADA5F73}" dt="2022-12-15T14:13:38.641" v="2906" actId="1076"/>
        <pc:sldMkLst>
          <pc:docMk/>
          <pc:sldMk cId="2316511909" sldId="259"/>
        </pc:sldMkLst>
        <pc:spChg chg="mod">
          <ac:chgData name="Маргарита Бурлевич" userId="1d82030643445590" providerId="LiveId" clId="{22087FFF-8114-4ACF-8658-C6205ADA5F73}" dt="2022-12-15T14:13:34.108" v="2904" actId="20577"/>
          <ac:spMkLst>
            <pc:docMk/>
            <pc:sldMk cId="2316511909" sldId="259"/>
            <ac:spMk id="2" creationId="{10C8DD40-E549-B886-501D-DB773CD9CA3F}"/>
          </ac:spMkLst>
        </pc:spChg>
        <pc:spChg chg="del">
          <ac:chgData name="Маргарита Бурлевич" userId="1d82030643445590" providerId="LiveId" clId="{22087FFF-8114-4ACF-8658-C6205ADA5F73}" dt="2022-12-11T17:56:47.636" v="539"/>
          <ac:spMkLst>
            <pc:docMk/>
            <pc:sldMk cId="2316511909" sldId="259"/>
            <ac:spMk id="3" creationId="{84CBB9A9-8077-033F-E231-F717B474F47F}"/>
          </ac:spMkLst>
        </pc:spChg>
        <pc:picChg chg="add del mod">
          <ac:chgData name="Маргарита Бурлевич" userId="1d82030643445590" providerId="LiveId" clId="{22087FFF-8114-4ACF-8658-C6205ADA5F73}" dt="2022-12-15T11:07:18.689" v="1591" actId="478"/>
          <ac:picMkLst>
            <pc:docMk/>
            <pc:sldMk cId="2316511909" sldId="259"/>
            <ac:picMk id="3" creationId="{B38D98C9-5F92-BC6F-51FB-9667A58A94B5}"/>
          </ac:picMkLst>
        </pc:picChg>
        <pc:picChg chg="add mod">
          <ac:chgData name="Маргарита Бурлевич" userId="1d82030643445590" providerId="LiveId" clId="{22087FFF-8114-4ACF-8658-C6205ADA5F73}" dt="2022-12-15T11:08:17.300" v="1603" actId="1076"/>
          <ac:picMkLst>
            <pc:docMk/>
            <pc:sldMk cId="2316511909" sldId="259"/>
            <ac:picMk id="4" creationId="{2A0CD0DD-E419-5368-2BCB-39A8960AF174}"/>
          </ac:picMkLst>
        </pc:picChg>
        <pc:picChg chg="add mod">
          <ac:chgData name="Маргарита Бурлевич" userId="1d82030643445590" providerId="LiveId" clId="{22087FFF-8114-4ACF-8658-C6205ADA5F73}" dt="2022-12-15T14:13:38.641" v="2906" actId="1076"/>
          <ac:picMkLst>
            <pc:docMk/>
            <pc:sldMk cId="2316511909" sldId="259"/>
            <ac:picMk id="1026" creationId="{8FA998F2-6740-5151-26FB-803FF995D8FA}"/>
          </ac:picMkLst>
        </pc:picChg>
        <pc:picChg chg="add mod">
          <ac:chgData name="Маргарита Бурлевич" userId="1d82030643445590" providerId="LiveId" clId="{22087FFF-8114-4ACF-8658-C6205ADA5F73}" dt="2022-12-15T11:06:57.149" v="1585" actId="14100"/>
          <ac:picMkLst>
            <pc:docMk/>
            <pc:sldMk cId="2316511909" sldId="259"/>
            <ac:picMk id="1028" creationId="{59496FCB-9E0B-D233-6D94-EA05CC447291}"/>
          </ac:picMkLst>
        </pc:picChg>
        <pc:picChg chg="add del mod">
          <ac:chgData name="Маргарита Бурлевич" userId="1d82030643445590" providerId="LiveId" clId="{22087FFF-8114-4ACF-8658-C6205ADA5F73}" dt="2022-12-15T11:07:17.033" v="1590" actId="478"/>
          <ac:picMkLst>
            <pc:docMk/>
            <pc:sldMk cId="2316511909" sldId="259"/>
            <ac:picMk id="2050" creationId="{DBE8835D-C113-8D29-D061-95CC0CC1EC04}"/>
          </ac:picMkLst>
        </pc:picChg>
        <pc:picChg chg="add mod">
          <ac:chgData name="Маргарита Бурлевич" userId="1d82030643445590" providerId="LiveId" clId="{22087FFF-8114-4ACF-8658-C6205ADA5F73}" dt="2022-12-15T11:08:08.393" v="1601" actId="1076"/>
          <ac:picMkLst>
            <pc:docMk/>
            <pc:sldMk cId="2316511909" sldId="259"/>
            <ac:picMk id="2052" creationId="{E2CE7C5B-1D14-49B7-328C-B165D333A01A}"/>
          </ac:picMkLst>
        </pc:picChg>
      </pc:sldChg>
      <pc:sldChg chg="addSp delSp modSp new mod">
        <pc:chgData name="Маргарита Бурлевич" userId="1d82030643445590" providerId="LiveId" clId="{22087FFF-8114-4ACF-8658-C6205ADA5F73}" dt="2022-12-15T14:37:26.872" v="3049" actId="478"/>
        <pc:sldMkLst>
          <pc:docMk/>
          <pc:sldMk cId="753542403" sldId="260"/>
        </pc:sldMkLst>
        <pc:spChg chg="mod">
          <ac:chgData name="Маргарита Бурлевич" userId="1d82030643445590" providerId="LiveId" clId="{22087FFF-8114-4ACF-8658-C6205ADA5F73}" dt="2022-12-15T09:50:58.971" v="769" actId="1076"/>
          <ac:spMkLst>
            <pc:docMk/>
            <pc:sldMk cId="753542403" sldId="260"/>
            <ac:spMk id="2" creationId="{376E55FE-2D66-2B48-8B34-94B28D9AD212}"/>
          </ac:spMkLst>
        </pc:spChg>
        <pc:spChg chg="del">
          <ac:chgData name="Маргарита Бурлевич" userId="1d82030643445590" providerId="LiveId" clId="{22087FFF-8114-4ACF-8658-C6205ADA5F73}" dt="2022-12-11T18:01:35.295" v="571"/>
          <ac:spMkLst>
            <pc:docMk/>
            <pc:sldMk cId="753542403" sldId="260"/>
            <ac:spMk id="3" creationId="{8E595A86-640D-F50A-2AE6-5E69A90A8D5C}"/>
          </ac:spMkLst>
        </pc:spChg>
        <pc:spChg chg="add mod">
          <ac:chgData name="Маргарита Бурлевич" userId="1d82030643445590" providerId="LiveId" clId="{22087FFF-8114-4ACF-8658-C6205ADA5F73}" dt="2022-12-15T09:50:54.868" v="768" actId="1076"/>
          <ac:spMkLst>
            <pc:docMk/>
            <pc:sldMk cId="753542403" sldId="260"/>
            <ac:spMk id="3" creationId="{F7F4D2C5-1FAF-4B80-5F2A-BDF9AC8D7427}"/>
          </ac:spMkLst>
        </pc:spChg>
        <pc:picChg chg="add mod">
          <ac:chgData name="Маргарита Бурлевич" userId="1d82030643445590" providerId="LiveId" clId="{22087FFF-8114-4ACF-8658-C6205ADA5F73}" dt="2022-12-15T10:39:20.669" v="1350" actId="1076"/>
          <ac:picMkLst>
            <pc:docMk/>
            <pc:sldMk cId="753542403" sldId="260"/>
            <ac:picMk id="3074" creationId="{08093710-94F4-A751-5DD7-09AE5943E937}"/>
          </ac:picMkLst>
        </pc:picChg>
        <pc:picChg chg="add del mod">
          <ac:chgData name="Маргарита Бурлевич" userId="1d82030643445590" providerId="LiveId" clId="{22087FFF-8114-4ACF-8658-C6205ADA5F73}" dt="2022-12-15T14:37:26.872" v="3049" actId="478"/>
          <ac:picMkLst>
            <pc:docMk/>
            <pc:sldMk cId="753542403" sldId="260"/>
            <ac:picMk id="6146" creationId="{D185F14E-938C-129F-3A75-15E39037C03A}"/>
          </ac:picMkLst>
        </pc:picChg>
      </pc:sldChg>
      <pc:sldChg chg="addSp delSp modSp new mod">
        <pc:chgData name="Маргарита Бурлевич" userId="1d82030643445590" providerId="LiveId" clId="{22087FFF-8114-4ACF-8658-C6205ADA5F73}" dt="2022-12-15T14:28:45.986" v="2997" actId="20577"/>
        <pc:sldMkLst>
          <pc:docMk/>
          <pc:sldMk cId="1789641786" sldId="261"/>
        </pc:sldMkLst>
        <pc:spChg chg="mod">
          <ac:chgData name="Маргарита Бурлевич" userId="1d82030643445590" providerId="LiveId" clId="{22087FFF-8114-4ACF-8658-C6205ADA5F73}" dt="2022-12-15T14:28:45.986" v="2997" actId="20577"/>
          <ac:spMkLst>
            <pc:docMk/>
            <pc:sldMk cId="1789641786" sldId="261"/>
            <ac:spMk id="2" creationId="{4D8A8E5C-79E5-D85A-C1B2-209AB2E8D6B0}"/>
          </ac:spMkLst>
        </pc:spChg>
        <pc:spChg chg="add mod">
          <ac:chgData name="Маргарита Бурлевич" userId="1d82030643445590" providerId="LiveId" clId="{22087FFF-8114-4ACF-8658-C6205ADA5F73}" dt="2022-12-15T11:32:42.773" v="2166" actId="5793"/>
          <ac:spMkLst>
            <pc:docMk/>
            <pc:sldMk cId="1789641786" sldId="261"/>
            <ac:spMk id="3" creationId="{E4C68C8D-0D08-4B0B-BB3D-12D98E7A3E5D}"/>
          </ac:spMkLst>
        </pc:spChg>
        <pc:spChg chg="del">
          <ac:chgData name="Маргарита Бурлевич" userId="1d82030643445590" providerId="LiveId" clId="{22087FFF-8114-4ACF-8658-C6205ADA5F73}" dt="2022-12-12T16:27:33.559" v="630"/>
          <ac:spMkLst>
            <pc:docMk/>
            <pc:sldMk cId="1789641786" sldId="261"/>
            <ac:spMk id="3" creationId="{EBE17B72-E694-2332-2A9A-DC50D3DAB458}"/>
          </ac:spMkLst>
        </pc:spChg>
        <pc:spChg chg="add del">
          <ac:chgData name="Маргарита Бурлевич" userId="1d82030643445590" providerId="LiveId" clId="{22087FFF-8114-4ACF-8658-C6205ADA5F73}" dt="2022-12-15T11:20:56.793" v="1672" actId="22"/>
          <ac:spMkLst>
            <pc:docMk/>
            <pc:sldMk cId="1789641786" sldId="261"/>
            <ac:spMk id="5" creationId="{F039FD6C-6289-5D3A-C26F-F5AF2E8F83B3}"/>
          </ac:spMkLst>
        </pc:spChg>
        <pc:spChg chg="add mod">
          <ac:chgData name="Маргарита Бурлевич" userId="1d82030643445590" providerId="LiveId" clId="{22087FFF-8114-4ACF-8658-C6205ADA5F73}" dt="2022-12-15T11:28:17.460" v="2160" actId="1076"/>
          <ac:spMkLst>
            <pc:docMk/>
            <pc:sldMk cId="1789641786" sldId="261"/>
            <ac:spMk id="6" creationId="{073A8615-FB32-9BCA-2A6D-556DA6C40890}"/>
          </ac:spMkLst>
        </pc:spChg>
        <pc:spChg chg="add mod">
          <ac:chgData name="Маргарита Бурлевич" userId="1d82030643445590" providerId="LiveId" clId="{22087FFF-8114-4ACF-8658-C6205ADA5F73}" dt="2022-12-15T11:28:13.602" v="2159" actId="1076"/>
          <ac:spMkLst>
            <pc:docMk/>
            <pc:sldMk cId="1789641786" sldId="261"/>
            <ac:spMk id="7" creationId="{636A56A6-1A46-FA64-535C-CACCAD867579}"/>
          </ac:spMkLst>
        </pc:spChg>
        <pc:spChg chg="add del">
          <ac:chgData name="Маргарита Бурлевич" userId="1d82030643445590" providerId="LiveId" clId="{22087FFF-8114-4ACF-8658-C6205ADA5F73}" dt="2022-12-15T11:26:15.263" v="1940" actId="22"/>
          <ac:spMkLst>
            <pc:docMk/>
            <pc:sldMk cId="1789641786" sldId="261"/>
            <ac:spMk id="9" creationId="{98D23D87-68E6-42FD-5469-7C28F80EE35B}"/>
          </ac:spMkLst>
        </pc:spChg>
        <pc:spChg chg="add mod">
          <ac:chgData name="Маргарита Бурлевич" userId="1d82030643445590" providerId="LiveId" clId="{22087FFF-8114-4ACF-8658-C6205ADA5F73}" dt="2022-12-15T11:29:17.938" v="2165" actId="20577"/>
          <ac:spMkLst>
            <pc:docMk/>
            <pc:sldMk cId="1789641786" sldId="261"/>
            <ac:spMk id="10" creationId="{28306398-E0BB-73A4-C2A9-3B84AA268C70}"/>
          </ac:spMkLst>
        </pc:spChg>
        <pc:picChg chg="add del mod">
          <ac:chgData name="Маргарита Бурлевич" userId="1d82030643445590" providerId="LiveId" clId="{22087FFF-8114-4ACF-8658-C6205ADA5F73}" dt="2022-12-15T10:51:40.733" v="1543" actId="478"/>
          <ac:picMkLst>
            <pc:docMk/>
            <pc:sldMk cId="1789641786" sldId="261"/>
            <ac:picMk id="1026" creationId="{A259175E-1AE3-C2A8-231D-681E7F608722}"/>
          </ac:picMkLst>
        </pc:picChg>
      </pc:sldChg>
      <pc:sldChg chg="addSp delSp modSp new mod ord">
        <pc:chgData name="Маргарита Бурлевич" userId="1d82030643445590" providerId="LiveId" clId="{22087FFF-8114-4ACF-8658-C6205ADA5F73}" dt="2022-12-15T14:28:16.564" v="2983"/>
        <pc:sldMkLst>
          <pc:docMk/>
          <pc:sldMk cId="589501830" sldId="262"/>
        </pc:sldMkLst>
        <pc:spChg chg="mod">
          <ac:chgData name="Маргарита Бурлевич" userId="1d82030643445590" providerId="LiveId" clId="{22087FFF-8114-4ACF-8658-C6205ADA5F73}" dt="2022-12-15T09:24:41.620" v="715" actId="20577"/>
          <ac:spMkLst>
            <pc:docMk/>
            <pc:sldMk cId="589501830" sldId="262"/>
            <ac:spMk id="2" creationId="{8DEEC08E-597C-60AB-C653-EFFA2DBA22E6}"/>
          </ac:spMkLst>
        </pc:spChg>
        <pc:spChg chg="mod">
          <ac:chgData name="Маргарита Бурлевич" userId="1d82030643445590" providerId="LiveId" clId="{22087FFF-8114-4ACF-8658-C6205ADA5F73}" dt="2022-12-15T14:27:57.565" v="2968"/>
          <ac:spMkLst>
            <pc:docMk/>
            <pc:sldMk cId="589501830" sldId="262"/>
            <ac:spMk id="3" creationId="{71FC278B-3373-0E44-1318-3AECDD0B76D6}"/>
          </ac:spMkLst>
        </pc:spChg>
        <pc:spChg chg="add del mod">
          <ac:chgData name="Маргарита Бурлевич" userId="1d82030643445590" providerId="LiveId" clId="{22087FFF-8114-4ACF-8658-C6205ADA5F73}" dt="2022-12-15T10:25:38.811" v="982" actId="478"/>
          <ac:spMkLst>
            <pc:docMk/>
            <pc:sldMk cId="589501830" sldId="262"/>
            <ac:spMk id="5" creationId="{18F654EC-1774-8965-E7D0-94ECB9658873}"/>
          </ac:spMkLst>
        </pc:spChg>
        <pc:spChg chg="add del mod">
          <ac:chgData name="Маргарита Бурлевич" userId="1d82030643445590" providerId="LiveId" clId="{22087FFF-8114-4ACF-8658-C6205ADA5F73}" dt="2022-12-15T10:29:22.312" v="1137" actId="478"/>
          <ac:spMkLst>
            <pc:docMk/>
            <pc:sldMk cId="589501830" sldId="262"/>
            <ac:spMk id="7" creationId="{2FDBE25F-6FD0-CBF3-1601-29469EEFB3BC}"/>
          </ac:spMkLst>
        </pc:spChg>
        <pc:spChg chg="add del mod">
          <ac:chgData name="Маргарита Бурлевич" userId="1d82030643445590" providerId="LiveId" clId="{22087FFF-8114-4ACF-8658-C6205ADA5F73}" dt="2022-12-15T10:06:06.486" v="898"/>
          <ac:spMkLst>
            <pc:docMk/>
            <pc:sldMk cId="589501830" sldId="262"/>
            <ac:spMk id="8" creationId="{4B34D7A4-62F2-A377-AA79-6FA97E73762D}"/>
          </ac:spMkLst>
        </pc:spChg>
        <pc:spChg chg="add mod">
          <ac:chgData name="Маргарита Бурлевич" userId="1d82030643445590" providerId="LiveId" clId="{22087FFF-8114-4ACF-8658-C6205ADA5F73}" dt="2022-12-15T14:28:16.564" v="2983"/>
          <ac:spMkLst>
            <pc:docMk/>
            <pc:sldMk cId="589501830" sldId="262"/>
            <ac:spMk id="9" creationId="{2BDA32EA-BBBB-B29E-2E34-77C91F1C2808}"/>
          </ac:spMkLst>
        </pc:spChg>
        <pc:spChg chg="add del mod">
          <ac:chgData name="Маргарита Бурлевич" userId="1d82030643445590" providerId="LiveId" clId="{22087FFF-8114-4ACF-8658-C6205ADA5F73}" dt="2022-12-15T10:28:15.337" v="1114" actId="478"/>
          <ac:spMkLst>
            <pc:docMk/>
            <pc:sldMk cId="589501830" sldId="262"/>
            <ac:spMk id="11" creationId="{247ADA0D-0EC9-E812-5D58-B9D12A51652E}"/>
          </ac:spMkLst>
        </pc:spChg>
        <pc:spChg chg="add mod">
          <ac:chgData name="Маргарита Бурлевич" userId="1d82030643445590" providerId="LiveId" clId="{22087FFF-8114-4ACF-8658-C6205ADA5F73}" dt="2022-12-15T14:28:03.304" v="2969" actId="1076"/>
          <ac:spMkLst>
            <pc:docMk/>
            <pc:sldMk cId="589501830" sldId="262"/>
            <ac:spMk id="12" creationId="{32328A26-ED53-998B-43B8-1DF0F807825C}"/>
          </ac:spMkLst>
        </pc:spChg>
        <pc:graphicFrameChg chg="add del mod modGraphic">
          <ac:chgData name="Маргарита Бурлевич" userId="1d82030643445590" providerId="LiveId" clId="{22087FFF-8114-4ACF-8658-C6205ADA5F73}" dt="2022-12-15T10:02:32.328" v="808" actId="3680"/>
          <ac:graphicFrameMkLst>
            <pc:docMk/>
            <pc:sldMk cId="589501830" sldId="262"/>
            <ac:graphicFrameMk id="4" creationId="{80445242-FE1E-9E3D-0A17-B9F39DC4CB0B}"/>
          </ac:graphicFrameMkLst>
        </pc:graphicFrameChg>
        <pc:picChg chg="add del mod">
          <ac:chgData name="Маргарита Бурлевич" userId="1d82030643445590" providerId="LiveId" clId="{22087FFF-8114-4ACF-8658-C6205ADA5F73}" dt="2022-12-15T10:03:39.774" v="817" actId="478"/>
          <ac:picMkLst>
            <pc:docMk/>
            <pc:sldMk cId="589501830" sldId="262"/>
            <ac:picMk id="6" creationId="{AA03C135-52C8-AA93-93B8-0DC93FB3B977}"/>
          </ac:picMkLst>
        </pc:picChg>
        <pc:picChg chg="add del mod">
          <ac:chgData name="Маргарита Бурлевич" userId="1d82030643445590" providerId="LiveId" clId="{22087FFF-8114-4ACF-8658-C6205ADA5F73}" dt="2022-12-15T10:24:51.149" v="978" actId="478"/>
          <ac:picMkLst>
            <pc:docMk/>
            <pc:sldMk cId="589501830" sldId="262"/>
            <ac:picMk id="10" creationId="{556846F7-E2BE-1A10-454A-4678C375E510}"/>
          </ac:picMkLst>
        </pc:picChg>
      </pc:sldChg>
      <pc:sldChg chg="addSp modSp new mod">
        <pc:chgData name="Маргарита Бурлевич" userId="1d82030643445590" providerId="LiveId" clId="{22087FFF-8114-4ACF-8658-C6205ADA5F73}" dt="2022-12-15T12:22:27.440" v="2779" actId="1076"/>
        <pc:sldMkLst>
          <pc:docMk/>
          <pc:sldMk cId="1771110609" sldId="263"/>
        </pc:sldMkLst>
        <pc:spChg chg="mod">
          <ac:chgData name="Маргарита Бурлевич" userId="1d82030643445590" providerId="LiveId" clId="{22087FFF-8114-4ACF-8658-C6205ADA5F73}" dt="2022-12-15T12:21:17.131" v="2778" actId="14100"/>
          <ac:spMkLst>
            <pc:docMk/>
            <pc:sldMk cId="1771110609" sldId="263"/>
            <ac:spMk id="2" creationId="{8595C3F2-84F2-C559-1420-5212CA29AA85}"/>
          </ac:spMkLst>
        </pc:spChg>
        <pc:spChg chg="mod">
          <ac:chgData name="Маргарита Бурлевич" userId="1d82030643445590" providerId="LiveId" clId="{22087FFF-8114-4ACF-8658-C6205ADA5F73}" dt="2022-12-15T12:09:47.150" v="2612" actId="27636"/>
          <ac:spMkLst>
            <pc:docMk/>
            <pc:sldMk cId="1771110609" sldId="263"/>
            <ac:spMk id="3" creationId="{5D0BB626-7393-F6FA-B833-CA508ACFCE02}"/>
          </ac:spMkLst>
        </pc:spChg>
        <pc:spChg chg="add mod">
          <ac:chgData name="Маргарита Бурлевич" userId="1d82030643445590" providerId="LiveId" clId="{22087FFF-8114-4ACF-8658-C6205ADA5F73}" dt="2022-12-15T11:54:19.630" v="2373" actId="1076"/>
          <ac:spMkLst>
            <pc:docMk/>
            <pc:sldMk cId="1771110609" sldId="263"/>
            <ac:spMk id="4" creationId="{7273AAB4-5596-044F-8E85-B56B769DC23B}"/>
          </ac:spMkLst>
        </pc:spChg>
        <pc:spChg chg="add mod">
          <ac:chgData name="Маргарита Бурлевич" userId="1d82030643445590" providerId="LiveId" clId="{22087FFF-8114-4ACF-8658-C6205ADA5F73}" dt="2022-12-15T12:09:51.800" v="2613" actId="1076"/>
          <ac:spMkLst>
            <pc:docMk/>
            <pc:sldMk cId="1771110609" sldId="263"/>
            <ac:spMk id="5" creationId="{BA9BE3C5-D7C2-512C-07C6-ECF46D71F8CF}"/>
          </ac:spMkLst>
        </pc:spChg>
        <pc:spChg chg="add mod">
          <ac:chgData name="Маргарита Бурлевич" userId="1d82030643445590" providerId="LiveId" clId="{22087FFF-8114-4ACF-8658-C6205ADA5F73}" dt="2022-12-15T11:17:52.216" v="1630" actId="1076"/>
          <ac:spMkLst>
            <pc:docMk/>
            <pc:sldMk cId="1771110609" sldId="263"/>
            <ac:spMk id="6" creationId="{17085DF9-8977-C878-A062-248C0B89AD27}"/>
          </ac:spMkLst>
        </pc:spChg>
        <pc:spChg chg="add mod">
          <ac:chgData name="Маргарита Бурлевич" userId="1d82030643445590" providerId="LiveId" clId="{22087FFF-8114-4ACF-8658-C6205ADA5F73}" dt="2022-12-15T12:22:27.440" v="2779" actId="1076"/>
          <ac:spMkLst>
            <pc:docMk/>
            <pc:sldMk cId="1771110609" sldId="263"/>
            <ac:spMk id="7" creationId="{9BE24B68-2292-99F6-209B-B61C55FD6B01}"/>
          </ac:spMkLst>
        </pc:spChg>
      </pc:sldChg>
      <pc:sldChg chg="modSp new del mod">
        <pc:chgData name="Маргарита Бурлевич" userId="1d82030643445590" providerId="LiveId" clId="{22087FFF-8114-4ACF-8658-C6205ADA5F73}" dt="2022-12-15T14:29:30.740" v="2998" actId="2696"/>
        <pc:sldMkLst>
          <pc:docMk/>
          <pc:sldMk cId="3659674829" sldId="264"/>
        </pc:sldMkLst>
        <pc:spChg chg="mod">
          <ac:chgData name="Маргарита Бурлевич" userId="1d82030643445590" providerId="LiveId" clId="{22087FFF-8114-4ACF-8658-C6205ADA5F73}" dt="2022-12-15T12:29:57.838" v="2829" actId="20577"/>
          <ac:spMkLst>
            <pc:docMk/>
            <pc:sldMk cId="3659674829" sldId="264"/>
            <ac:spMk id="2" creationId="{153C9A00-AB47-D001-502D-512FB4BC1948}"/>
          </ac:spMkLst>
        </pc:spChg>
        <pc:spChg chg="mod">
          <ac:chgData name="Маргарита Бурлевич" userId="1d82030643445590" providerId="LiveId" clId="{22087FFF-8114-4ACF-8658-C6205ADA5F73}" dt="2022-12-15T12:32:47.831" v="2880" actId="14100"/>
          <ac:spMkLst>
            <pc:docMk/>
            <pc:sldMk cId="3659674829" sldId="264"/>
            <ac:spMk id="3" creationId="{99483F0D-224A-1BFB-DE12-D0C42280E8AE}"/>
          </ac:spMkLst>
        </pc:spChg>
      </pc:sldChg>
      <pc:sldChg chg="addSp delSp modSp new add del mod ord">
        <pc:chgData name="Маргарита Бурлевич" userId="1d82030643445590" providerId="LiveId" clId="{22087FFF-8114-4ACF-8658-C6205ADA5F73}" dt="2022-12-15T12:12:33.998" v="2667" actId="2696"/>
        <pc:sldMkLst>
          <pc:docMk/>
          <pc:sldMk cId="131402624" sldId="265"/>
        </pc:sldMkLst>
        <pc:spChg chg="mod">
          <ac:chgData name="Маргарита Бурлевич" userId="1d82030643445590" providerId="LiveId" clId="{22087FFF-8114-4ACF-8658-C6205ADA5F73}" dt="2022-12-15T11:40:55.642" v="2211" actId="20577"/>
          <ac:spMkLst>
            <pc:docMk/>
            <pc:sldMk cId="131402624" sldId="265"/>
            <ac:spMk id="2" creationId="{8533A252-CC13-C8A4-5C50-E655B2F823CD}"/>
          </ac:spMkLst>
        </pc:spChg>
        <pc:spChg chg="add del mod">
          <ac:chgData name="Маргарита Бурлевич" userId="1d82030643445590" providerId="LiveId" clId="{22087FFF-8114-4ACF-8658-C6205ADA5F73}" dt="2022-12-15T11:49:37.943" v="2228" actId="1076"/>
          <ac:spMkLst>
            <pc:docMk/>
            <pc:sldMk cId="131402624" sldId="265"/>
            <ac:spMk id="3" creationId="{1B414C20-395A-363F-4944-339DEC46A82A}"/>
          </ac:spMkLst>
        </pc:spChg>
        <pc:spChg chg="add del mod">
          <ac:chgData name="Маргарита Бурлевич" userId="1d82030643445590" providerId="LiveId" clId="{22087FFF-8114-4ACF-8658-C6205ADA5F73}" dt="2022-12-15T11:48:58.723" v="2219"/>
          <ac:spMkLst>
            <pc:docMk/>
            <pc:sldMk cId="131402624" sldId="265"/>
            <ac:spMk id="4" creationId="{8596C745-C728-7BFA-BFB1-E32DBCDE672B}"/>
          </ac:spMkLst>
        </pc:spChg>
      </pc:sldChg>
      <pc:sldChg chg="modSp new del mod">
        <pc:chgData name="Маргарита Бурлевич" userId="1d82030643445590" providerId="LiveId" clId="{22087FFF-8114-4ACF-8658-C6205ADA5F73}" dt="2022-12-15T11:40:19.969" v="2187" actId="47"/>
        <pc:sldMkLst>
          <pc:docMk/>
          <pc:sldMk cId="3059959734" sldId="265"/>
        </pc:sldMkLst>
        <pc:spChg chg="mod">
          <ac:chgData name="Маргарита Бурлевич" userId="1d82030643445590" providerId="LiveId" clId="{22087FFF-8114-4ACF-8658-C6205ADA5F73}" dt="2022-12-15T10:49:14.191" v="1541" actId="20577"/>
          <ac:spMkLst>
            <pc:docMk/>
            <pc:sldMk cId="3059959734" sldId="265"/>
            <ac:spMk id="2" creationId="{0AC118FA-2C8A-C8C8-1990-6C183E85FA6A}"/>
          </ac:spMkLst>
        </pc:spChg>
        <pc:spChg chg="mod">
          <ac:chgData name="Маргарита Бурлевич" userId="1d82030643445590" providerId="LiveId" clId="{22087FFF-8114-4ACF-8658-C6205ADA5F73}" dt="2022-12-15T10:49:37.514" v="1542" actId="14100"/>
          <ac:spMkLst>
            <pc:docMk/>
            <pc:sldMk cId="3059959734" sldId="265"/>
            <ac:spMk id="3" creationId="{20952E64-2677-EC4D-3362-F60961212959}"/>
          </ac:spMkLst>
        </pc:spChg>
      </pc:sldChg>
      <pc:sldChg chg="new del">
        <pc:chgData name="Маргарита Бурлевич" userId="1d82030643445590" providerId="LiveId" clId="{22087FFF-8114-4ACF-8658-C6205ADA5F73}" dt="2022-12-15T11:33:08.432" v="2168" actId="47"/>
        <pc:sldMkLst>
          <pc:docMk/>
          <pc:sldMk cId="2354910209" sldId="266"/>
        </pc:sldMkLst>
      </pc:sldChg>
      <pc:sldChg chg="addSp delSp modSp new mod">
        <pc:chgData name="Маргарита Бурлевич" userId="1d82030643445590" providerId="LiveId" clId="{22087FFF-8114-4ACF-8658-C6205ADA5F73}" dt="2022-12-16T22:40:48.411" v="4535" actId="20577"/>
        <pc:sldMkLst>
          <pc:docMk/>
          <pc:sldMk cId="3757706576" sldId="266"/>
        </pc:sldMkLst>
        <pc:spChg chg="mod">
          <ac:chgData name="Маргарита Бурлевич" userId="1d82030643445590" providerId="LiveId" clId="{22087FFF-8114-4ACF-8658-C6205ADA5F73}" dt="2022-12-15T12:30:04.456" v="2835" actId="20577"/>
          <ac:spMkLst>
            <pc:docMk/>
            <pc:sldMk cId="3757706576" sldId="266"/>
            <ac:spMk id="2" creationId="{D1E9A27E-5FD8-11B4-B640-F7F552544F31}"/>
          </ac:spMkLst>
        </pc:spChg>
        <pc:spChg chg="mod">
          <ac:chgData name="Маргарита Бурлевич" userId="1d82030643445590" providerId="LiveId" clId="{22087FFF-8114-4ACF-8658-C6205ADA5F73}" dt="2022-12-16T22:40:48.411" v="4535" actId="20577"/>
          <ac:spMkLst>
            <pc:docMk/>
            <pc:sldMk cId="3757706576" sldId="266"/>
            <ac:spMk id="3" creationId="{2578CCFA-51C2-5724-C7A7-37DBB1209778}"/>
          </ac:spMkLst>
        </pc:spChg>
        <pc:spChg chg="add del mod">
          <ac:chgData name="Маргарита Бурлевич" userId="1d82030643445590" providerId="LiveId" clId="{22087FFF-8114-4ACF-8658-C6205ADA5F73}" dt="2022-12-15T12:04:50.064" v="2476" actId="478"/>
          <ac:spMkLst>
            <pc:docMk/>
            <pc:sldMk cId="3757706576" sldId="266"/>
            <ac:spMk id="4" creationId="{34AA2392-64EA-07B8-BBF5-76AB55F6252B}"/>
          </ac:spMkLst>
        </pc:spChg>
      </pc:sldChg>
      <pc:sldChg chg="addSp delSp modSp new mod">
        <pc:chgData name="Маргарита Бурлевич" userId="1d82030643445590" providerId="LiveId" clId="{22087FFF-8114-4ACF-8658-C6205ADA5F73}" dt="2022-12-15T14:35:23.315" v="3044" actId="1076"/>
        <pc:sldMkLst>
          <pc:docMk/>
          <pc:sldMk cId="2242881349" sldId="267"/>
        </pc:sldMkLst>
        <pc:spChg chg="mod">
          <ac:chgData name="Маргарита Бурлевич" userId="1d82030643445590" providerId="LiveId" clId="{22087FFF-8114-4ACF-8658-C6205ADA5F73}" dt="2022-12-15T14:35:23.315" v="3044" actId="1076"/>
          <ac:spMkLst>
            <pc:docMk/>
            <pc:sldMk cId="2242881349" sldId="267"/>
            <ac:spMk id="2" creationId="{E17CA291-0435-A9A4-11B4-E9E344C66C7C}"/>
          </ac:spMkLst>
        </pc:spChg>
        <pc:spChg chg="del">
          <ac:chgData name="Маргарита Бурлевич" userId="1d82030643445590" providerId="LiveId" clId="{22087FFF-8114-4ACF-8658-C6205ADA5F73}" dt="2022-12-15T14:32:50.792" v="3017"/>
          <ac:spMkLst>
            <pc:docMk/>
            <pc:sldMk cId="2242881349" sldId="267"/>
            <ac:spMk id="3" creationId="{1B37AAD4-5A03-6B38-48F8-E671471FE85C}"/>
          </ac:spMkLst>
        </pc:spChg>
        <pc:spChg chg="add mod">
          <ac:chgData name="Маргарита Бурлевич" userId="1d82030643445590" providerId="LiveId" clId="{22087FFF-8114-4ACF-8658-C6205ADA5F73}" dt="2022-12-15T14:35:19.265" v="3043" actId="1076"/>
          <ac:spMkLst>
            <pc:docMk/>
            <pc:sldMk cId="2242881349" sldId="267"/>
            <ac:spMk id="6" creationId="{E8050A49-6EC9-515C-698A-22A192B09874}"/>
          </ac:spMkLst>
        </pc:spChg>
        <pc:picChg chg="add mod">
          <ac:chgData name="Маргарита Бурлевич" userId="1d82030643445590" providerId="LiveId" clId="{22087FFF-8114-4ACF-8658-C6205ADA5F73}" dt="2022-12-15T14:35:12.110" v="3041" actId="1076"/>
          <ac:picMkLst>
            <pc:docMk/>
            <pc:sldMk cId="2242881349" sldId="267"/>
            <ac:picMk id="5" creationId="{4812A5AC-C1F1-827C-6C9D-658899F7BC62}"/>
          </ac:picMkLst>
        </pc:picChg>
      </pc:sldChg>
      <pc:sldChg chg="addSp delSp modSp new del mod">
        <pc:chgData name="Маргарита Бурлевич" userId="1d82030643445590" providerId="LiveId" clId="{22087FFF-8114-4ACF-8658-C6205ADA5F73}" dt="2022-12-16T21:08:54.204" v="4157" actId="2696"/>
        <pc:sldMkLst>
          <pc:docMk/>
          <pc:sldMk cId="2544096989" sldId="268"/>
        </pc:sldMkLst>
        <pc:spChg chg="del mod">
          <ac:chgData name="Маргарита Бурлевич" userId="1d82030643445590" providerId="LiveId" clId="{22087FFF-8114-4ACF-8658-C6205ADA5F73}" dt="2022-12-15T14:37:38.267" v="3053" actId="478"/>
          <ac:spMkLst>
            <pc:docMk/>
            <pc:sldMk cId="2544096989" sldId="268"/>
            <ac:spMk id="2" creationId="{B3BC446C-6B23-79AA-39D5-4A7DDBB8A807}"/>
          </ac:spMkLst>
        </pc:spChg>
        <pc:spChg chg="del">
          <ac:chgData name="Маргарита Бурлевич" userId="1d82030643445590" providerId="LiveId" clId="{22087FFF-8114-4ACF-8658-C6205ADA5F73}" dt="2022-12-15T14:37:42.459" v="3054" actId="478"/>
          <ac:spMkLst>
            <pc:docMk/>
            <pc:sldMk cId="2544096989" sldId="268"/>
            <ac:spMk id="3" creationId="{E0DF7E82-4BFA-0D99-A34D-299347201CA4}"/>
          </ac:spMkLst>
        </pc:spChg>
        <pc:picChg chg="add mod">
          <ac:chgData name="Маргарита Бурлевич" userId="1d82030643445590" providerId="LiveId" clId="{22087FFF-8114-4ACF-8658-C6205ADA5F73}" dt="2022-12-15T14:37:50.703" v="3057" actId="1076"/>
          <ac:picMkLst>
            <pc:docMk/>
            <pc:sldMk cId="2544096989" sldId="268"/>
            <ac:picMk id="4" creationId="{61B2475D-350E-EF31-99EA-5792336F2069}"/>
          </ac:picMkLst>
        </pc:picChg>
      </pc:sldChg>
      <pc:sldChg chg="addSp delSp modSp new mod">
        <pc:chgData name="Маргарита Бурлевич" userId="1d82030643445590" providerId="LiveId" clId="{22087FFF-8114-4ACF-8658-C6205ADA5F73}" dt="2022-12-15T15:29:38.709" v="3118" actId="14100"/>
        <pc:sldMkLst>
          <pc:docMk/>
          <pc:sldMk cId="4703688" sldId="269"/>
        </pc:sldMkLst>
        <pc:spChg chg="del mod">
          <ac:chgData name="Маргарита Бурлевич" userId="1d82030643445590" providerId="LiveId" clId="{22087FFF-8114-4ACF-8658-C6205ADA5F73}" dt="2022-12-15T15:20:32.652" v="3082" actId="478"/>
          <ac:spMkLst>
            <pc:docMk/>
            <pc:sldMk cId="4703688" sldId="269"/>
            <ac:spMk id="2" creationId="{0246FF8E-DABA-A297-1894-53BD2E181971}"/>
          </ac:spMkLst>
        </pc:spChg>
        <pc:spChg chg="del mod">
          <ac:chgData name="Маргарита Бурлевич" userId="1d82030643445590" providerId="LiveId" clId="{22087FFF-8114-4ACF-8658-C6205ADA5F73}" dt="2022-12-15T15:21:21.288" v="3092" actId="478"/>
          <ac:spMkLst>
            <pc:docMk/>
            <pc:sldMk cId="4703688" sldId="269"/>
            <ac:spMk id="3" creationId="{BE3F371C-CAB8-FDD1-3DD7-A2480384C6BC}"/>
          </ac:spMkLst>
        </pc:spChg>
        <pc:spChg chg="add del mod">
          <ac:chgData name="Маргарита Бурлевич" userId="1d82030643445590" providerId="LiveId" clId="{22087FFF-8114-4ACF-8658-C6205ADA5F73}" dt="2022-12-15T15:29:09.638" v="3113" actId="478"/>
          <ac:spMkLst>
            <pc:docMk/>
            <pc:sldMk cId="4703688" sldId="269"/>
            <ac:spMk id="4" creationId="{FFF5A52F-CD35-8D6B-1CBA-210F1CC7C714}"/>
          </ac:spMkLst>
        </pc:spChg>
        <pc:spChg chg="add del mod">
          <ac:chgData name="Маргарита Бурлевич" userId="1d82030643445590" providerId="LiveId" clId="{22087FFF-8114-4ACF-8658-C6205ADA5F73}" dt="2022-12-15T15:21:25.033" v="3093" actId="478"/>
          <ac:spMkLst>
            <pc:docMk/>
            <pc:sldMk cId="4703688" sldId="269"/>
            <ac:spMk id="6" creationId="{F634B823-2ED3-4181-A594-7F7A50B6DCD7}"/>
          </ac:spMkLst>
        </pc:spChg>
        <pc:spChg chg="add mod">
          <ac:chgData name="Маргарита Бурлевич" userId="1d82030643445590" providerId="LiveId" clId="{22087FFF-8114-4ACF-8658-C6205ADA5F73}" dt="2022-12-15T15:29:38.709" v="3118" actId="14100"/>
          <ac:spMkLst>
            <pc:docMk/>
            <pc:sldMk cId="4703688" sldId="269"/>
            <ac:spMk id="7" creationId="{ACB7576F-4C97-6DC7-0392-DB98504004E2}"/>
          </ac:spMkLst>
        </pc:spChg>
        <pc:picChg chg="add mod modCrop">
          <ac:chgData name="Маргарита Бурлевич" userId="1d82030643445590" providerId="LiveId" clId="{22087FFF-8114-4ACF-8658-C6205ADA5F73}" dt="2022-12-15T15:29:34.889" v="3117" actId="1076"/>
          <ac:picMkLst>
            <pc:docMk/>
            <pc:sldMk cId="4703688" sldId="269"/>
            <ac:picMk id="9" creationId="{05D1CAB9-07C8-9057-08A1-70072578341E}"/>
          </ac:picMkLst>
        </pc:picChg>
      </pc:sldChg>
      <pc:sldChg chg="addSp delSp modSp new mod">
        <pc:chgData name="Маргарита Бурлевич" userId="1d82030643445590" providerId="LiveId" clId="{22087FFF-8114-4ACF-8658-C6205ADA5F73}" dt="2022-12-15T15:32:22.683" v="3148" actId="732"/>
        <pc:sldMkLst>
          <pc:docMk/>
          <pc:sldMk cId="3574575430" sldId="270"/>
        </pc:sldMkLst>
        <pc:spChg chg="del mod">
          <ac:chgData name="Маргарита Бурлевич" userId="1d82030643445590" providerId="LiveId" clId="{22087FFF-8114-4ACF-8658-C6205ADA5F73}" dt="2022-12-15T15:29:58.167" v="3122" actId="478"/>
          <ac:spMkLst>
            <pc:docMk/>
            <pc:sldMk cId="3574575430" sldId="270"/>
            <ac:spMk id="2" creationId="{AEA1D3E5-B68E-BFAE-B4B3-EBFCCD52E907}"/>
          </ac:spMkLst>
        </pc:spChg>
        <pc:spChg chg="del">
          <ac:chgData name="Маргарита Бурлевич" userId="1d82030643445590" providerId="LiveId" clId="{22087FFF-8114-4ACF-8658-C6205ADA5F73}" dt="2022-12-15T15:29:52.154" v="3120"/>
          <ac:spMkLst>
            <pc:docMk/>
            <pc:sldMk cId="3574575430" sldId="270"/>
            <ac:spMk id="3" creationId="{823C7C60-9A5C-1147-8DDC-ACE7E5E88FF4}"/>
          </ac:spMkLst>
        </pc:spChg>
        <pc:picChg chg="add mod modCrop">
          <ac:chgData name="Маргарита Бурлевич" userId="1d82030643445590" providerId="LiveId" clId="{22087FFF-8114-4ACF-8658-C6205ADA5F73}" dt="2022-12-15T15:32:22.683" v="3148" actId="732"/>
          <ac:picMkLst>
            <pc:docMk/>
            <pc:sldMk cId="3574575430" sldId="270"/>
            <ac:picMk id="5" creationId="{6D5906BC-C538-F1C2-BDDE-F2E8019B6891}"/>
          </ac:picMkLst>
        </pc:picChg>
      </pc:sldChg>
      <pc:sldChg chg="addSp delSp modSp new del mod">
        <pc:chgData name="Маргарита Бурлевич" userId="1d82030643445590" providerId="LiveId" clId="{22087FFF-8114-4ACF-8658-C6205ADA5F73}" dt="2022-12-16T20:40:18.289" v="3592" actId="2696"/>
        <pc:sldMkLst>
          <pc:docMk/>
          <pc:sldMk cId="1240461227" sldId="271"/>
        </pc:sldMkLst>
        <pc:spChg chg="del">
          <ac:chgData name="Маргарита Бурлевич" userId="1d82030643445590" providerId="LiveId" clId="{22087FFF-8114-4ACF-8658-C6205ADA5F73}" dt="2022-12-15T15:30:51.442" v="3130" actId="478"/>
          <ac:spMkLst>
            <pc:docMk/>
            <pc:sldMk cId="1240461227" sldId="271"/>
            <ac:spMk id="2" creationId="{7002E451-62FE-CD57-599C-A153B8BE5C34}"/>
          </ac:spMkLst>
        </pc:spChg>
        <pc:spChg chg="del">
          <ac:chgData name="Маргарита Бурлевич" userId="1d82030643445590" providerId="LiveId" clId="{22087FFF-8114-4ACF-8658-C6205ADA5F73}" dt="2022-12-15T15:30:47.925" v="3129"/>
          <ac:spMkLst>
            <pc:docMk/>
            <pc:sldMk cId="1240461227" sldId="271"/>
            <ac:spMk id="3" creationId="{47A6E04E-2EBF-B653-9D85-3B2BC840E28D}"/>
          </ac:spMkLst>
        </pc:spChg>
        <pc:picChg chg="add mod modCrop">
          <ac:chgData name="Маргарита Бурлевич" userId="1d82030643445590" providerId="LiveId" clId="{22087FFF-8114-4ACF-8658-C6205ADA5F73}" dt="2022-12-15T15:32:09.852" v="3146" actId="14100"/>
          <ac:picMkLst>
            <pc:docMk/>
            <pc:sldMk cId="1240461227" sldId="271"/>
            <ac:picMk id="5" creationId="{4115F414-984C-2E20-101C-E55FF4981EC0}"/>
          </ac:picMkLst>
        </pc:picChg>
      </pc:sldChg>
      <pc:sldChg chg="addSp delSp modSp new del mod">
        <pc:chgData name="Маргарита Бурлевич" userId="1d82030643445590" providerId="LiveId" clId="{22087FFF-8114-4ACF-8658-C6205ADA5F73}" dt="2022-12-16T20:40:24.653" v="3593" actId="2696"/>
        <pc:sldMkLst>
          <pc:docMk/>
          <pc:sldMk cId="3948883171" sldId="272"/>
        </pc:sldMkLst>
        <pc:spChg chg="del">
          <ac:chgData name="Маргарита Бурлевич" userId="1d82030643445590" providerId="LiveId" clId="{22087FFF-8114-4ACF-8658-C6205ADA5F73}" dt="2022-12-15T15:31:29.809" v="3139" actId="478"/>
          <ac:spMkLst>
            <pc:docMk/>
            <pc:sldMk cId="3948883171" sldId="272"/>
            <ac:spMk id="2" creationId="{1B48586D-CD4A-3D54-D51B-826BD83BC089}"/>
          </ac:spMkLst>
        </pc:spChg>
        <pc:spChg chg="del">
          <ac:chgData name="Маргарита Бурлевич" userId="1d82030643445590" providerId="LiveId" clId="{22087FFF-8114-4ACF-8658-C6205ADA5F73}" dt="2022-12-15T15:31:27.374" v="3138"/>
          <ac:spMkLst>
            <pc:docMk/>
            <pc:sldMk cId="3948883171" sldId="272"/>
            <ac:spMk id="3" creationId="{6E61868F-3C33-DC2B-D4CF-3CDC2D197FC6}"/>
          </ac:spMkLst>
        </pc:spChg>
        <pc:picChg chg="add mod modCrop">
          <ac:chgData name="Маргарита Бурлевич" userId="1d82030643445590" providerId="LiveId" clId="{22087FFF-8114-4ACF-8658-C6205ADA5F73}" dt="2022-12-15T15:35:11.114" v="3170" actId="14100"/>
          <ac:picMkLst>
            <pc:docMk/>
            <pc:sldMk cId="3948883171" sldId="272"/>
            <ac:picMk id="5" creationId="{D8576756-EC11-DEFE-5FF5-70D00A282909}"/>
          </ac:picMkLst>
        </pc:picChg>
      </pc:sldChg>
      <pc:sldChg chg="addSp delSp modSp new del mod">
        <pc:chgData name="Маргарита Бурлевич" userId="1d82030643445590" providerId="LiveId" clId="{22087FFF-8114-4ACF-8658-C6205ADA5F73}" dt="2022-12-16T21:16:33.563" v="4158" actId="2696"/>
        <pc:sldMkLst>
          <pc:docMk/>
          <pc:sldMk cId="106876982" sldId="273"/>
        </pc:sldMkLst>
        <pc:spChg chg="del">
          <ac:chgData name="Маргарита Бурлевич" userId="1d82030643445590" providerId="LiveId" clId="{22087FFF-8114-4ACF-8658-C6205ADA5F73}" dt="2022-12-15T15:33:16.850" v="3157" actId="478"/>
          <ac:spMkLst>
            <pc:docMk/>
            <pc:sldMk cId="106876982" sldId="273"/>
            <ac:spMk id="2" creationId="{0E314059-7C0A-06DB-2C38-20172157559A}"/>
          </ac:spMkLst>
        </pc:spChg>
        <pc:spChg chg="del">
          <ac:chgData name="Маргарита Бурлевич" userId="1d82030643445590" providerId="LiveId" clId="{22087FFF-8114-4ACF-8658-C6205ADA5F73}" dt="2022-12-15T15:32:41.328" v="3150"/>
          <ac:spMkLst>
            <pc:docMk/>
            <pc:sldMk cId="106876982" sldId="273"/>
            <ac:spMk id="3" creationId="{551FC355-51DE-12E2-A1A3-2751CFBBD31A}"/>
          </ac:spMkLst>
        </pc:spChg>
        <pc:picChg chg="add mod modCrop">
          <ac:chgData name="Маргарита Бурлевич" userId="1d82030643445590" providerId="LiveId" clId="{22087FFF-8114-4ACF-8658-C6205ADA5F73}" dt="2022-12-15T15:33:33.916" v="3160" actId="732"/>
          <ac:picMkLst>
            <pc:docMk/>
            <pc:sldMk cId="106876982" sldId="273"/>
            <ac:picMk id="5" creationId="{63AA48CE-98BA-1554-42E7-9D1AC6B229DE}"/>
          </ac:picMkLst>
        </pc:picChg>
      </pc:sldChg>
      <pc:sldChg chg="addSp delSp modSp new del mod">
        <pc:chgData name="Маргарита Бурлевич" userId="1d82030643445590" providerId="LiveId" clId="{22087FFF-8114-4ACF-8658-C6205ADA5F73}" dt="2022-12-16T20:40:31.841" v="3594" actId="2696"/>
        <pc:sldMkLst>
          <pc:docMk/>
          <pc:sldMk cId="4095740661" sldId="274"/>
        </pc:sldMkLst>
        <pc:spChg chg="del">
          <ac:chgData name="Маргарита Бурлевич" userId="1d82030643445590" providerId="LiveId" clId="{22087FFF-8114-4ACF-8658-C6205ADA5F73}" dt="2022-12-15T15:32:51.345" v="3152"/>
          <ac:spMkLst>
            <pc:docMk/>
            <pc:sldMk cId="4095740661" sldId="274"/>
            <ac:spMk id="3" creationId="{6E6A28B2-A900-6A9C-AD28-133059AEB9E8}"/>
          </ac:spMkLst>
        </pc:spChg>
        <pc:picChg chg="add mod modCrop">
          <ac:chgData name="Маргарита Бурлевич" userId="1d82030643445590" providerId="LiveId" clId="{22087FFF-8114-4ACF-8658-C6205ADA5F73}" dt="2022-12-15T15:33:57.535" v="3163" actId="732"/>
          <ac:picMkLst>
            <pc:docMk/>
            <pc:sldMk cId="4095740661" sldId="274"/>
            <ac:picMk id="5" creationId="{219B5A41-03D6-7829-A4B9-11467E4DF3EF}"/>
          </ac:picMkLst>
        </pc:picChg>
      </pc:sldChg>
      <pc:sldChg chg="addSp delSp modSp new mod">
        <pc:chgData name="Маргарита Бурлевич" userId="1d82030643445590" providerId="LiveId" clId="{22087FFF-8114-4ACF-8658-C6205ADA5F73}" dt="2022-12-15T15:34:15.036" v="3166" actId="732"/>
        <pc:sldMkLst>
          <pc:docMk/>
          <pc:sldMk cId="2784107437" sldId="275"/>
        </pc:sldMkLst>
        <pc:spChg chg="del">
          <ac:chgData name="Маргарита Бурлевич" userId="1d82030643445590" providerId="LiveId" clId="{22087FFF-8114-4ACF-8658-C6205ADA5F73}" dt="2022-12-15T15:33:02.864" v="3154"/>
          <ac:spMkLst>
            <pc:docMk/>
            <pc:sldMk cId="2784107437" sldId="275"/>
            <ac:spMk id="3" creationId="{4BED9FD2-3F31-FFA1-3140-4EB93227AED6}"/>
          </ac:spMkLst>
        </pc:spChg>
        <pc:picChg chg="add mod modCrop">
          <ac:chgData name="Маргарита Бурлевич" userId="1d82030643445590" providerId="LiveId" clId="{22087FFF-8114-4ACF-8658-C6205ADA5F73}" dt="2022-12-15T15:34:15.036" v="3166" actId="732"/>
          <ac:picMkLst>
            <pc:docMk/>
            <pc:sldMk cId="2784107437" sldId="275"/>
            <ac:picMk id="5" creationId="{4D943FD4-B86D-9982-EF82-540B6A7ECC70}"/>
          </ac:picMkLst>
        </pc:picChg>
      </pc:sldChg>
      <pc:sldChg chg="addSp delSp modSp new mod">
        <pc:chgData name="Маргарита Бурлевич" userId="1d82030643445590" providerId="LiveId" clId="{22087FFF-8114-4ACF-8658-C6205ADA5F73}" dt="2022-12-15T15:34:34.757" v="3169" actId="732"/>
        <pc:sldMkLst>
          <pc:docMk/>
          <pc:sldMk cId="2290699278" sldId="276"/>
        </pc:sldMkLst>
        <pc:spChg chg="del">
          <ac:chgData name="Маргарита Бурлевич" userId="1d82030643445590" providerId="LiveId" clId="{22087FFF-8114-4ACF-8658-C6205ADA5F73}" dt="2022-12-15T15:33:11.421" v="3156"/>
          <ac:spMkLst>
            <pc:docMk/>
            <pc:sldMk cId="2290699278" sldId="276"/>
            <ac:spMk id="3" creationId="{C078F9D4-7833-EA98-B778-1C97270D9208}"/>
          </ac:spMkLst>
        </pc:spChg>
        <pc:picChg chg="add mod modCrop">
          <ac:chgData name="Маргарита Бурлевич" userId="1d82030643445590" providerId="LiveId" clId="{22087FFF-8114-4ACF-8658-C6205ADA5F73}" dt="2022-12-15T15:34:34.757" v="3169" actId="732"/>
          <ac:picMkLst>
            <pc:docMk/>
            <pc:sldMk cId="2290699278" sldId="276"/>
            <ac:picMk id="5" creationId="{7E054DD4-DCF3-C50D-3C91-AA8C35138088}"/>
          </ac:picMkLst>
        </pc:picChg>
      </pc:sldChg>
      <pc:sldChg chg="addSp delSp modSp new mod">
        <pc:chgData name="Маргарита Бурлевич" userId="1d82030643445590" providerId="LiveId" clId="{22087FFF-8114-4ACF-8658-C6205ADA5F73}" dt="2022-12-16T22:00:08.657" v="4314" actId="27636"/>
        <pc:sldMkLst>
          <pc:docMk/>
          <pc:sldMk cId="2269565520" sldId="277"/>
        </pc:sldMkLst>
        <pc:spChg chg="del mod">
          <ac:chgData name="Маргарита Бурлевич" userId="1d82030643445590" providerId="LiveId" clId="{22087FFF-8114-4ACF-8658-C6205ADA5F73}" dt="2022-12-16T20:42:43.069" v="3815" actId="478"/>
          <ac:spMkLst>
            <pc:docMk/>
            <pc:sldMk cId="2269565520" sldId="277"/>
            <ac:spMk id="2" creationId="{035B0520-BA44-1FE4-38F0-F844A1349A5F}"/>
          </ac:spMkLst>
        </pc:spChg>
        <pc:spChg chg="mod">
          <ac:chgData name="Маргарита Бурлевич" userId="1d82030643445590" providerId="LiveId" clId="{22087FFF-8114-4ACF-8658-C6205ADA5F73}" dt="2022-12-16T22:00:08.657" v="4314" actId="27636"/>
          <ac:spMkLst>
            <pc:docMk/>
            <pc:sldMk cId="2269565520" sldId="277"/>
            <ac:spMk id="3" creationId="{305B34AE-516F-CB1F-C731-8959E08A3A29}"/>
          </ac:spMkLst>
        </pc:spChg>
        <pc:spChg chg="add del mod">
          <ac:chgData name="Маргарита Бурлевич" userId="1d82030643445590" providerId="LiveId" clId="{22087FFF-8114-4ACF-8658-C6205ADA5F73}" dt="2022-12-16T20:42:46.596" v="3816" actId="21"/>
          <ac:spMkLst>
            <pc:docMk/>
            <pc:sldMk cId="2269565520" sldId="277"/>
            <ac:spMk id="5" creationId="{73A49C63-4226-1343-66D1-36A264A06483}"/>
          </ac:spMkLst>
        </pc:spChg>
      </pc:sldChg>
      <pc:sldChg chg="modSp new del mod modShow">
        <pc:chgData name="Маргарита Бурлевич" userId="1d82030643445590" providerId="LiveId" clId="{22087FFF-8114-4ACF-8658-C6205ADA5F73}" dt="2022-12-17T13:22:04.294" v="4551" actId="2696"/>
        <pc:sldMkLst>
          <pc:docMk/>
          <pc:sldMk cId="3947183712" sldId="278"/>
        </pc:sldMkLst>
        <pc:spChg chg="mod">
          <ac:chgData name="Маргарита Бурлевич" userId="1d82030643445590" providerId="LiveId" clId="{22087FFF-8114-4ACF-8658-C6205ADA5F73}" dt="2022-12-16T19:58:12.003" v="3475" actId="403"/>
          <ac:spMkLst>
            <pc:docMk/>
            <pc:sldMk cId="3947183712" sldId="278"/>
            <ac:spMk id="2" creationId="{F52CBB03-2598-48C3-D769-DE9838AD637B}"/>
          </ac:spMkLst>
        </pc:spChg>
        <pc:spChg chg="mod">
          <ac:chgData name="Маргарита Бурлевич" userId="1d82030643445590" providerId="LiveId" clId="{22087FFF-8114-4ACF-8658-C6205ADA5F73}" dt="2022-12-17T07:34:54.651" v="4538"/>
          <ac:spMkLst>
            <pc:docMk/>
            <pc:sldMk cId="3947183712" sldId="278"/>
            <ac:spMk id="3" creationId="{AFA97F42-8464-7AAB-F4BE-B8915061A36B}"/>
          </ac:spMkLst>
        </pc:spChg>
      </pc:sldChg>
      <pc:sldChg chg="modSp new del mod">
        <pc:chgData name="Маргарита Бурлевич" userId="1d82030643445590" providerId="LiveId" clId="{22087FFF-8114-4ACF-8658-C6205ADA5F73}" dt="2022-12-15T15:43:59.005" v="3198" actId="2696"/>
        <pc:sldMkLst>
          <pc:docMk/>
          <pc:sldMk cId="4044000980" sldId="278"/>
        </pc:sldMkLst>
        <pc:spChg chg="mod">
          <ac:chgData name="Маргарита Бурлевич" userId="1d82030643445590" providerId="LiveId" clId="{22087FFF-8114-4ACF-8658-C6205ADA5F73}" dt="2022-12-15T15:37:34.921" v="3197" actId="20577"/>
          <ac:spMkLst>
            <pc:docMk/>
            <pc:sldMk cId="4044000980" sldId="278"/>
            <ac:spMk id="2" creationId="{B73A08D4-E763-E1A1-69F2-8160557EA63F}"/>
          </ac:spMkLst>
        </pc:spChg>
      </pc:sldChg>
      <pc:sldChg chg="modSp new mod">
        <pc:chgData name="Маргарита Бурлевич" userId="1d82030643445590" providerId="LiveId" clId="{22087FFF-8114-4ACF-8658-C6205ADA5F73}" dt="2022-12-16T21:41:02.014" v="4169" actId="2711"/>
        <pc:sldMkLst>
          <pc:docMk/>
          <pc:sldMk cId="1012109715" sldId="279"/>
        </pc:sldMkLst>
        <pc:spChg chg="mod">
          <ac:chgData name="Маргарита Бурлевич" userId="1d82030643445590" providerId="LiveId" clId="{22087FFF-8114-4ACF-8658-C6205ADA5F73}" dt="2022-12-16T20:39:35.474" v="3591" actId="1076"/>
          <ac:spMkLst>
            <pc:docMk/>
            <pc:sldMk cId="1012109715" sldId="279"/>
            <ac:spMk id="2" creationId="{4DBB9E36-18BF-971E-E0F5-9302A7F6B016}"/>
          </ac:spMkLst>
        </pc:spChg>
        <pc:spChg chg="mod">
          <ac:chgData name="Маргарита Бурлевич" userId="1d82030643445590" providerId="LiveId" clId="{22087FFF-8114-4ACF-8658-C6205ADA5F73}" dt="2022-12-16T21:41:02.014" v="4169" actId="2711"/>
          <ac:spMkLst>
            <pc:docMk/>
            <pc:sldMk cId="1012109715" sldId="279"/>
            <ac:spMk id="3" creationId="{261AC8B2-312B-93E3-2F87-543CFBACE47D}"/>
          </ac:spMkLst>
        </pc:spChg>
      </pc:sldChg>
      <pc:sldChg chg="delSp modSp new mod">
        <pc:chgData name="Маргарита Бурлевич" userId="1d82030643445590" providerId="LiveId" clId="{22087FFF-8114-4ACF-8658-C6205ADA5F73}" dt="2022-12-16T22:03:38.193" v="4315" actId="20577"/>
        <pc:sldMkLst>
          <pc:docMk/>
          <pc:sldMk cId="3653338143" sldId="280"/>
        </pc:sldMkLst>
        <pc:spChg chg="mod">
          <ac:chgData name="Маргарита Бурлевич" userId="1d82030643445590" providerId="LiveId" clId="{22087FFF-8114-4ACF-8658-C6205ADA5F73}" dt="2022-12-16T22:03:38.193" v="4315" actId="20577"/>
          <ac:spMkLst>
            <pc:docMk/>
            <pc:sldMk cId="3653338143" sldId="280"/>
            <ac:spMk id="2" creationId="{402DC0BB-5F19-3ED6-D3DE-CF544779A459}"/>
          </ac:spMkLst>
        </pc:spChg>
        <pc:spChg chg="del">
          <ac:chgData name="Маргарита Бурлевич" userId="1d82030643445590" providerId="LiveId" clId="{22087FFF-8114-4ACF-8658-C6205ADA5F73}" dt="2022-12-16T21:59:33.070" v="4307" actId="478"/>
          <ac:spMkLst>
            <pc:docMk/>
            <pc:sldMk cId="3653338143" sldId="280"/>
            <ac:spMk id="3" creationId="{D86EBAD8-F300-64F9-8294-9204357FD09D}"/>
          </ac:spMkLst>
        </pc:spChg>
      </pc:sldChg>
      <pc:sldChg chg="modSp new mod">
        <pc:chgData name="Маргарита Бурлевич" userId="1d82030643445590" providerId="LiveId" clId="{22087FFF-8114-4ACF-8658-C6205ADA5F73}" dt="2022-12-17T07:41:10.044" v="4550" actId="403"/>
        <pc:sldMkLst>
          <pc:docMk/>
          <pc:sldMk cId="1701808954" sldId="281"/>
        </pc:sldMkLst>
        <pc:spChg chg="mod">
          <ac:chgData name="Маргарита Бурлевич" userId="1d82030643445590" providerId="LiveId" clId="{22087FFF-8114-4ACF-8658-C6205ADA5F73}" dt="2022-12-17T07:41:10.044" v="4550" actId="403"/>
          <ac:spMkLst>
            <pc:docMk/>
            <pc:sldMk cId="1701808954" sldId="281"/>
            <ac:spMk id="2" creationId="{19349FEF-0760-7948-3D16-FDE3A1AE5392}"/>
          </ac:spMkLst>
        </pc:spChg>
        <pc:spChg chg="mod">
          <ac:chgData name="Маргарита Бурлевич" userId="1d82030643445590" providerId="LiveId" clId="{22087FFF-8114-4ACF-8658-C6205ADA5F73}" dt="2022-12-17T07:35:05.394" v="4547"/>
          <ac:spMkLst>
            <pc:docMk/>
            <pc:sldMk cId="1701808954" sldId="281"/>
            <ac:spMk id="3" creationId="{1355169B-8A55-9D54-0043-06E3113B8A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492F2-09E1-ACB9-77F4-D747F6CE0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2031CC-5617-FDBA-DB42-9860456C5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AE0DC4-32D2-1C63-2A51-4401A802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8012-6125-4FCF-AF77-122B4A5DA79A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51228A-01AF-7019-30BF-07FB569F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63B7A6-B1EC-1834-6735-3C59BC27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55C5-E77C-4EA5-9376-F25483AE0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49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84C0-3DB3-EEF6-C476-B3883E59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61D528-3CC6-C126-18EC-D5029EC5D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2BEE65-6703-BCED-DEA3-CA0A1E39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8012-6125-4FCF-AF77-122B4A5DA79A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0B2DAF-1BCE-0EEB-468E-F71349B6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77E477-0DB7-7064-843C-1DEFC85A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55C5-E77C-4EA5-9376-F25483AE0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41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9D654D-9CC5-8513-19B8-D5AE49C24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685C72-BB8F-83B2-FFE8-28DE5FB15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0E2E42-2026-6488-463D-3A79FC00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8012-6125-4FCF-AF77-122B4A5DA79A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0C5A32-41F1-1441-7584-401FC893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F636F5-C225-64F8-1213-D6A9F31A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55C5-E77C-4EA5-9376-F25483AE0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5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9B5D3-311F-6499-9966-0F783EBE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C30E8-9BDC-2702-D66D-DE41A0772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7453A2-8639-492E-8B4C-C0B1CC3A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8012-6125-4FCF-AF77-122B4A5DA79A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AC88AD-C09D-1C65-5299-B47E75B3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7011B6-42D0-BAED-A3F3-E15E134D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55C5-E77C-4EA5-9376-F25483AE0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00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E3370-2F13-1C41-FDFF-F348160D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EE90AB-2C1B-F66A-1632-0E7203372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AF6BC-98E1-AD36-E3F7-92A25F8A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8012-6125-4FCF-AF77-122B4A5DA79A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65DB24-55CD-538D-264A-BF9C8708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95DD88-AED6-1B82-50EA-C8A206D9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55C5-E77C-4EA5-9376-F25483AE0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26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6EFEB-A2BE-7713-EAB7-5D47A818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921F15-774C-49C6-5A9D-ED096ADC8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79B192-063D-417D-A327-36910F519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997388-17AD-2CD2-E2F8-925BED05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8012-6125-4FCF-AF77-122B4A5DA79A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67E436-8659-455B-AC9E-3707341E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6AAA4A-6E30-D6C2-4EB0-E75EEBBF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55C5-E77C-4EA5-9376-F25483AE0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3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0D323-DCA1-00E4-D63F-9133058D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7E2E54-1703-3579-69CA-4DFA4EC13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F44E4D-78B5-D1DB-1B1E-A0DE03169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378B04-74D7-E0D0-3642-CB1E1B0AD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CC65CA-67F9-F041-0E3A-A810E929C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AE3A7F-3615-6840-8D6A-76E4C209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8012-6125-4FCF-AF77-122B4A5DA79A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B54C4A-D41A-2709-92DE-81580442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35E0F2-5C81-B475-DD90-6AAA6A15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55C5-E77C-4EA5-9376-F25483AE0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49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D357C-7997-39E9-90AB-8ADDD981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E52138-5D7B-A67E-744C-AA3745C1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8012-6125-4FCF-AF77-122B4A5DA79A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961607-A519-8DDB-706E-2A55A09D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984F401-F1F4-2D3E-6A75-B916132F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55C5-E77C-4EA5-9376-F25483AE0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55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2FEE4F-36C2-92AC-42B8-7FB47769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8012-6125-4FCF-AF77-122B4A5DA79A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5DC79D-B803-DCDA-8984-6CF50FA2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D4E884-2934-3BBA-EF84-244BCE75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55C5-E77C-4EA5-9376-F25483AE0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77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06C95-61B3-EF5C-ED27-8A5B8C48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CF20A7-D6E5-41CF-7CCA-ACECF148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34FC9F-306A-68AE-0E6C-7B2F4DB4D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FCF408-7F95-A03D-CE76-34091E6C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8012-6125-4FCF-AF77-122B4A5DA79A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1D92C1-58BE-857D-444D-8E524B1D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0A13B9-4A9C-4E90-7DDA-72497B79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55C5-E77C-4EA5-9376-F25483AE0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89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F0DC7-6B09-BC38-4AFE-EFCA0C4C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B4003B-C6CC-C663-A829-8B3B46D6B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F23F02-4ABF-8D30-6E65-11648DC8C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790462-3112-6CCE-0FDC-653F4AA8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8012-6125-4FCF-AF77-122B4A5DA79A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C8F30F-BA44-85FD-B141-06423A3A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EB2780-54A8-0B92-20D8-A88CF7C3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55C5-E77C-4EA5-9376-F25483AE0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06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0620A-EFC6-6A91-8FE4-8F9D30E9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B23C92-D2C0-30EF-4D81-942EBED23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A50226-4ADE-4B42-66D4-B425DE20A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78012-6125-4FCF-AF77-122B4A5DA79A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BB3E5B-E323-E74B-E62E-B2FA6C9C1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AFD794-3053-662A-09F9-F4DEBF966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F55C5-E77C-4EA5-9376-F25483AE0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65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goRT8921/BlindSQ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brief.org/wiki/TalkTalk_Group" TargetMode="External"/><Relationship Id="rId2" Type="http://schemas.openxmlformats.org/officeDocument/2006/relationships/hyperlink" Target="https://ru.wikibrief.org/wiki/OW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AEAAD-0A3F-CD09-8B86-5EC8487DA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675" y="1122362"/>
            <a:ext cx="11506200" cy="3868737"/>
          </a:xfrm>
        </p:spPr>
        <p:txBody>
          <a:bodyPr>
            <a:normAutofit/>
          </a:bodyPr>
          <a:lstStyle/>
          <a:p>
            <a:r>
              <a:rPr lang="ru-RU" sz="8000" dirty="0"/>
              <a:t>Утилита для эксплуатации слепых </a:t>
            </a:r>
            <a:r>
              <a:rPr lang="en-US" sz="8000" dirty="0"/>
              <a:t>SQL </a:t>
            </a:r>
            <a:r>
              <a:rPr lang="ru-RU" sz="8000" dirty="0"/>
              <a:t>- инъекций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D9180-6C5E-E800-7DA5-2D87DE088316}"/>
              </a:ext>
            </a:extLst>
          </p:cNvPr>
          <p:cNvSpPr txBox="1"/>
          <p:nvPr/>
        </p:nvSpPr>
        <p:spPr>
          <a:xfrm>
            <a:off x="5194170" y="6136849"/>
            <a:ext cx="6997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Бурлевич Маргарита ИУ8-31</a:t>
            </a:r>
          </a:p>
        </p:txBody>
      </p:sp>
    </p:spTree>
    <p:extLst>
      <p:ext uri="{BB962C8B-B14F-4D97-AF65-F5344CB8AC3E}">
        <p14:creationId xmlns:p14="http://schemas.microsoft.com/office/powerpoint/2010/main" val="28350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5C3F2-84F2-C559-1420-5212CA29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365125"/>
            <a:ext cx="10810875" cy="1325563"/>
          </a:xfrm>
        </p:spPr>
        <p:txBody>
          <a:bodyPr/>
          <a:lstStyle/>
          <a:p>
            <a:r>
              <a:rPr lang="ru-RU" i="0" dirty="0">
                <a:solidFill>
                  <a:srgbClr val="24292F"/>
                </a:solidFill>
                <a:effectLst/>
              </a:rPr>
              <a:t>Функции </a:t>
            </a:r>
            <a:r>
              <a:rPr lang="en-US" i="0" dirty="0">
                <a:solidFill>
                  <a:srgbClr val="24292F"/>
                </a:solidFill>
                <a:effectLst/>
              </a:rPr>
              <a:t>MySQL </a:t>
            </a:r>
            <a:r>
              <a:rPr lang="ru-RU" i="0" dirty="0">
                <a:solidFill>
                  <a:srgbClr val="24292F"/>
                </a:solidFill>
                <a:effectLst/>
              </a:rPr>
              <a:t>для эксплуатации </a:t>
            </a:r>
            <a:r>
              <a:rPr lang="en-US" i="0" dirty="0">
                <a:solidFill>
                  <a:srgbClr val="24292F"/>
                </a:solidFill>
                <a:effectLst/>
              </a:rPr>
              <a:t>Blind SQLi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0BB626-7393-F6FA-B833-CA508ACFC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возвращает подстроку, начинающуюся с позиции "начало" текста и длиной "длина". Если значение "</a:t>
            </a:r>
            <a:r>
              <a:rPr lang="ru-RU" dirty="0" err="1"/>
              <a:t>start</a:t>
            </a:r>
            <a:r>
              <a:rPr lang="ru-RU" dirty="0"/>
              <a:t>" больше длины текста, функция возвращает нулевое значение.</a:t>
            </a:r>
          </a:p>
          <a:p>
            <a:endParaRPr lang="ru-RU" b="0" i="0" dirty="0">
              <a:solidFill>
                <a:srgbClr val="002033"/>
              </a:solidFill>
              <a:effectLst/>
              <a:latin typeface="Arial" panose="020B0604020202020204" pitchFamily="34" charset="0"/>
            </a:endParaRPr>
          </a:p>
          <a:p>
            <a:r>
              <a:rPr lang="ru-RU" dirty="0"/>
              <a:t>возвращает значение ASCII входного символа. Если значение </a:t>
            </a:r>
            <a:r>
              <a:rPr lang="ru-RU" dirty="0" err="1"/>
              <a:t>char</a:t>
            </a:r>
            <a:r>
              <a:rPr lang="ru-RU" dirty="0"/>
              <a:t> равно 0, возвращается нулевое значение. Любой символ ASCII может быть представлен 1 байтом или 8 битами</a:t>
            </a:r>
          </a:p>
          <a:p>
            <a:endParaRPr lang="ru-RU" b="0" i="0" dirty="0">
              <a:solidFill>
                <a:srgbClr val="002033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002033"/>
                </a:solidFill>
                <a:effectLst/>
                <a:latin typeface="Arial" panose="020B0604020202020204" pitchFamily="34" charset="0"/>
              </a:rPr>
              <a:t>возвращает количество символов во входном тексте.</a:t>
            </a:r>
          </a:p>
          <a:p>
            <a:endParaRPr lang="ru-RU" dirty="0">
              <a:solidFill>
                <a:srgbClr val="002033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002033"/>
                </a:solidFill>
                <a:effectLst/>
                <a:latin typeface="Arial" panose="020B0604020202020204" pitchFamily="34" charset="0"/>
              </a:rPr>
              <a:t>возвращает количество записей в таблице, соответствующих заданному критерию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273AAB4-5596-044F-8E85-B56B769DC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67" y="1456293"/>
            <a:ext cx="10265103" cy="36933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0" i="0" dirty="0">
                <a:solidFill>
                  <a:srgbClr val="002033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lang="en-US" b="0" i="0" dirty="0">
                <a:solidFill>
                  <a:srgbClr val="002033"/>
                </a:solidFill>
                <a:effectLst/>
                <a:latin typeface="Arial" panose="020B0604020202020204" pitchFamily="34" charset="0"/>
              </a:rPr>
              <a:t>SUBSTRING (text, start, length)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9BE3C5-D7C2-512C-07C6-ECF46D71F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66" y="2781856"/>
            <a:ext cx="10265103" cy="36933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0" i="0" dirty="0">
                <a:solidFill>
                  <a:srgbClr val="002033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lang="en-US" b="0" i="0" dirty="0">
                <a:solidFill>
                  <a:srgbClr val="002033"/>
                </a:solidFill>
                <a:effectLst/>
                <a:latin typeface="Arial" panose="020B0604020202020204" pitchFamily="34" charset="0"/>
              </a:rPr>
              <a:t>ASCII (char)</a:t>
            </a:r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7085DF9-8977-C878-A062-248C0B89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67" y="4089479"/>
            <a:ext cx="10265103" cy="36933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0" i="0" dirty="0">
                <a:solidFill>
                  <a:srgbClr val="002033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lang="en-US" b="0" i="0" dirty="0">
                <a:solidFill>
                  <a:srgbClr val="002033"/>
                </a:solidFill>
                <a:effectLst/>
                <a:latin typeface="Arial" panose="020B0604020202020204" pitchFamily="34" charset="0"/>
              </a:rPr>
              <a:t>LENGTH (text)</a:t>
            </a:r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E24B68-2292-99F6-209B-B61C55FD6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65" y="4948555"/>
            <a:ext cx="10265103" cy="36933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0" i="0" dirty="0">
                <a:solidFill>
                  <a:srgbClr val="002033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lang="en-US" dirty="0">
                <a:solidFill>
                  <a:srgbClr val="002033"/>
                </a:solidFill>
                <a:latin typeface="Arial" panose="020B0604020202020204" pitchFamily="34" charset="0"/>
              </a:rPr>
              <a:t>COUNT</a:t>
            </a:r>
            <a:r>
              <a:rPr lang="en-US" b="0" i="0" dirty="0">
                <a:solidFill>
                  <a:srgbClr val="002033"/>
                </a:solidFill>
                <a:effectLst/>
                <a:latin typeface="Arial" panose="020B0604020202020204" pitchFamily="34" charset="0"/>
              </a:rPr>
              <a:t>(text)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110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A8E5C-79E5-D85A-C1B2-209AB2E8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43" y="118265"/>
            <a:ext cx="10515600" cy="1325563"/>
          </a:xfrm>
        </p:spPr>
        <p:txBody>
          <a:bodyPr/>
          <a:lstStyle/>
          <a:p>
            <a:r>
              <a:rPr lang="en-US" dirty="0"/>
              <a:t>Blind SQLi</a:t>
            </a:r>
            <a:r>
              <a:rPr lang="ru-RU" dirty="0"/>
              <a:t> </a:t>
            </a:r>
            <a:r>
              <a:rPr lang="en-US" dirty="0"/>
              <a:t>exploit MySQL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C68C8D-0D08-4B0B-BB3D-12D98E7A3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5"/>
            <a:ext cx="10515600" cy="4852988"/>
          </a:xfrm>
        </p:spPr>
        <p:txBody>
          <a:bodyPr/>
          <a:lstStyle/>
          <a:p>
            <a:r>
              <a:rPr lang="ru-RU" sz="3200" dirty="0"/>
              <a:t>Считаем количество баз данных, получаем длину названия каждой базы данных, получаем название базы данных</a:t>
            </a:r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Аналогично получаем названия и количество таблиц, столбцов и строк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73A8615-FB32-9BCA-2A6D-556DA6C4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38" y="2849909"/>
            <a:ext cx="10265103" cy="36933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0" i="0" dirty="0">
                <a:solidFill>
                  <a:srgbClr val="002033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lang="en-US" dirty="0"/>
              <a:t>select count(</a:t>
            </a:r>
            <a:r>
              <a:rPr lang="en-US" dirty="0" err="1"/>
              <a:t>schema_name</a:t>
            </a:r>
            <a:r>
              <a:rPr lang="en-US" dirty="0"/>
              <a:t>) from </a:t>
            </a:r>
            <a:r>
              <a:rPr lang="en-US" dirty="0" err="1"/>
              <a:t>information_schema.schemata</a:t>
            </a:r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36A56A6-1A46-FA64-535C-CACCAD86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39" y="3429000"/>
            <a:ext cx="10265103" cy="36933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0" i="0" dirty="0">
                <a:solidFill>
                  <a:srgbClr val="002033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lang="en-US" b="0" i="0" dirty="0">
                <a:effectLst/>
                <a:latin typeface="ui-monospace"/>
              </a:rPr>
              <a:t>select length(</a:t>
            </a:r>
            <a:r>
              <a:rPr lang="en-US" b="0" i="0" dirty="0" err="1">
                <a:effectLst/>
                <a:latin typeface="ui-monospace"/>
              </a:rPr>
              <a:t>schema_name</a:t>
            </a:r>
            <a:r>
              <a:rPr lang="en-US" b="0" i="0" dirty="0">
                <a:effectLst/>
                <a:latin typeface="ui-monospace"/>
              </a:rPr>
              <a:t>) from </a:t>
            </a:r>
            <a:r>
              <a:rPr lang="en-US" b="0" i="0" dirty="0" err="1">
                <a:effectLst/>
                <a:latin typeface="ui-monospace"/>
              </a:rPr>
              <a:t>information_schema.schemata</a:t>
            </a:r>
            <a:r>
              <a:rPr lang="en-US" b="0" i="0" dirty="0">
                <a:effectLst/>
                <a:latin typeface="ui-monospace"/>
              </a:rPr>
              <a:t> limit %d,1"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b="0" i="0" dirty="0">
                <a:effectLst/>
                <a:latin typeface="ui-monospace"/>
              </a:rPr>
              <a:t>%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 x</a:t>
            </a:r>
            <a:endParaRPr lang="ru-RU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8306398-E0BB-73A4-C2A9-3B84AA268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40" y="4008091"/>
            <a:ext cx="10265103" cy="36933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0" i="0" dirty="0">
                <a:solidFill>
                  <a:srgbClr val="002033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lang="en-US" sz="1800" b="0" i="0" dirty="0">
                <a:effectLst/>
                <a:latin typeface="ui-monospace"/>
              </a:rPr>
              <a:t>ascii(substr</a:t>
            </a:r>
            <a:r>
              <a:rPr lang="en-US" dirty="0">
                <a:latin typeface="ui-monospace"/>
              </a:rPr>
              <a:t>ing</a:t>
            </a:r>
            <a:r>
              <a:rPr lang="en-US" sz="1800" b="0" i="0" dirty="0">
                <a:effectLst/>
                <a:latin typeface="ui-monospace"/>
              </a:rPr>
              <a:t>((select </a:t>
            </a:r>
            <a:r>
              <a:rPr lang="en-US" sz="1800" b="0" i="0" dirty="0" err="1">
                <a:effectLst/>
                <a:latin typeface="ui-monospace"/>
              </a:rPr>
              <a:t>schema_name</a:t>
            </a:r>
            <a:r>
              <a:rPr lang="en-US" sz="1800" b="0" i="0" dirty="0">
                <a:effectLst/>
                <a:latin typeface="ui-monospace"/>
              </a:rPr>
              <a:t> from </a:t>
            </a:r>
            <a:r>
              <a:rPr lang="en-US" sz="1800" b="0" i="0" dirty="0" err="1">
                <a:effectLst/>
                <a:latin typeface="ui-monospace"/>
              </a:rPr>
              <a:t>information_schema.schemata</a:t>
            </a:r>
            <a:r>
              <a:rPr lang="en-US" sz="1800" b="0" i="0" dirty="0">
                <a:effectLst/>
                <a:latin typeface="ui-monospace"/>
              </a:rPr>
              <a:t> limit %d,1),%d,1))"</a:t>
            </a:r>
            <a:r>
              <a:rPr lang="en-US" sz="18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sz="1800" b="0" i="0" dirty="0">
                <a:effectLst/>
                <a:latin typeface="ui-monospace"/>
              </a:rPr>
              <a:t>%</a:t>
            </a:r>
            <a:r>
              <a:rPr lang="en-US" sz="1800" b="0" i="0" dirty="0">
                <a:solidFill>
                  <a:srgbClr val="24292F"/>
                </a:solidFill>
                <a:effectLst/>
                <a:latin typeface="ui-monospace"/>
              </a:rPr>
              <a:t> (</a:t>
            </a:r>
            <a:r>
              <a:rPr lang="en-US" sz="1800" b="0" i="0" dirty="0" err="1">
                <a:solidFill>
                  <a:srgbClr val="24292F"/>
                </a:solidFill>
                <a:effectLst/>
                <a:latin typeface="ui-monospace"/>
              </a:rPr>
              <a:t>x,y</a:t>
            </a:r>
            <a:r>
              <a:rPr lang="en-US" sz="1800" b="0" i="0" dirty="0">
                <a:solidFill>
                  <a:srgbClr val="24292F"/>
                </a:solidFill>
                <a:effectLst/>
                <a:latin typeface="ui-monospace"/>
              </a:rPr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8964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CA291-0435-A9A4-11B4-E9E344C6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2" y="146030"/>
            <a:ext cx="7877175" cy="1325563"/>
          </a:xfrm>
        </p:spPr>
        <p:txBody>
          <a:bodyPr/>
          <a:lstStyle/>
          <a:p>
            <a:r>
              <a:rPr lang="ru-RU" dirty="0"/>
              <a:t>Демонстрация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812A5AC-C1F1-827C-6C9D-658899F7B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62" y="2249487"/>
            <a:ext cx="4090988" cy="40909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050A49-6EC9-515C-698A-22A192B09874}"/>
              </a:ext>
            </a:extLst>
          </p:cNvPr>
          <p:cNvSpPr txBox="1"/>
          <p:nvPr/>
        </p:nvSpPr>
        <p:spPr>
          <a:xfrm>
            <a:off x="1809750" y="1372930"/>
            <a:ext cx="857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linkClick r:id="rId3"/>
              </a:rPr>
              <a:t>https://github.com/MargoRT8921/BlindSQL</a:t>
            </a:r>
            <a:r>
              <a:rPr lang="ru-RU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2881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CB7576F-4C97-6DC7-0392-DB985040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225384"/>
            <a:ext cx="10368891" cy="646331"/>
          </a:xfrm>
          <a:prstGeom prst="rect">
            <a:avLst/>
          </a:prstGeom>
          <a:solidFill>
            <a:srgbClr val="23252F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0" i="0" dirty="0">
                <a:solidFill>
                  <a:srgbClr val="0020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$ python3 BlindSQLmap.py -u "https://0a9400cb030b9948c0a3812300bb000b.web-security-academy.net/" -c "fLeM3eHiBM2tkPoM"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D1CAB9-07C8-9057-08A1-700725783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3" r="45078" b="46489"/>
          <a:stretch/>
        </p:blipFill>
        <p:spPr>
          <a:xfrm>
            <a:off x="238125" y="1171574"/>
            <a:ext cx="11446493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D5906BC-C538-F1C2-BDDE-F2E8019B6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71"/>
          <a:stretch/>
        </p:blipFill>
        <p:spPr>
          <a:xfrm>
            <a:off x="0" y="-56317"/>
            <a:ext cx="12192000" cy="6914317"/>
          </a:xfrm>
        </p:spPr>
      </p:pic>
    </p:spTree>
    <p:extLst>
      <p:ext uri="{BB962C8B-B14F-4D97-AF65-F5344CB8AC3E}">
        <p14:creationId xmlns:p14="http://schemas.microsoft.com/office/powerpoint/2010/main" val="357457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8D5B6-BC09-450E-2A25-D28ADFB4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943FD4-B86D-9982-EF82-540B6A7EC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63"/>
          <a:stretch/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84107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EBDCB-70E5-C6CE-D154-42E126B7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E054DD4-DCF3-C50D-3C91-AA8C35138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63"/>
          <a:stretch/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9069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05B34AE-516F-CB1F-C731-8959E08A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487"/>
            <a:ext cx="10515600" cy="5724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Выводы: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Я достигла цели проекта:</a:t>
            </a:r>
          </a:p>
          <a:p>
            <a:pPr>
              <a:buFontTx/>
              <a:buChar char="-"/>
            </a:pPr>
            <a:r>
              <a:rPr lang="ru-RU" dirty="0"/>
              <a:t>Я написала утилиту, которая тестирует веб-приложение на </a:t>
            </a:r>
            <a:r>
              <a:rPr lang="en-US" dirty="0"/>
              <a:t>Blind SQLi</a:t>
            </a:r>
            <a:r>
              <a:rPr lang="ru-RU" dirty="0"/>
              <a:t> и эксплуатирует ее</a:t>
            </a:r>
          </a:p>
          <a:p>
            <a:pPr marL="0" indent="0">
              <a:buNone/>
            </a:pPr>
            <a:r>
              <a:rPr lang="ru-RU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Перспективы</a:t>
            </a:r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на будущее:</a:t>
            </a:r>
          </a:p>
          <a:p>
            <a:pPr>
              <a:buFontTx/>
              <a:buChar char="-"/>
            </a:pPr>
            <a:r>
              <a:rPr lang="ru-RU" dirty="0"/>
              <a:t>Реализовать модули для обнаружения и эксплуатации любых видов </a:t>
            </a:r>
            <a:r>
              <a:rPr lang="en-US" dirty="0"/>
              <a:t>SQL-injection</a:t>
            </a:r>
            <a:endParaRPr lang="ru-RU" dirty="0"/>
          </a:p>
          <a:p>
            <a:pPr>
              <a:buFontTx/>
              <a:buChar char="-"/>
            </a:pPr>
            <a:r>
              <a:rPr lang="ru-RU" dirty="0"/>
              <a:t>Добавить поддержку таких баз данных, как </a:t>
            </a:r>
            <a:r>
              <a:rPr lang="en-US" dirty="0"/>
              <a:t>Oracle, PostgreSQL, Microsoft SQL Server</a:t>
            </a:r>
            <a:r>
              <a:rPr lang="ru-RU" dirty="0"/>
              <a:t> и других популярных систем управления базами данных</a:t>
            </a:r>
            <a:endParaRPr lang="en-US" dirty="0"/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9565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DC0BB-5F19-3ED6-D3DE-CF544779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внимание))</a:t>
            </a:r>
          </a:p>
        </p:txBody>
      </p:sp>
    </p:spTree>
    <p:extLst>
      <p:ext uri="{BB962C8B-B14F-4D97-AF65-F5344CB8AC3E}">
        <p14:creationId xmlns:p14="http://schemas.microsoft.com/office/powerpoint/2010/main" val="365333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5CB85FB-6682-1B6A-3A97-63448CEF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901"/>
            <a:ext cx="10515600" cy="5649062"/>
          </a:xfrm>
        </p:spPr>
        <p:txBody>
          <a:bodyPr/>
          <a:lstStyle/>
          <a:p>
            <a:pPr marL="0" indent="0">
              <a:buNone/>
            </a:pPr>
            <a:r>
              <a:rPr lang="ru-RU" sz="6000" dirty="0">
                <a:latin typeface="+mj-lt"/>
              </a:rPr>
              <a:t>Цель проекта:</a:t>
            </a:r>
          </a:p>
          <a:p>
            <a:r>
              <a:rPr lang="ru-RU" sz="4400" dirty="0"/>
              <a:t>Автоматизировать тестирование </a:t>
            </a:r>
            <a:r>
              <a:rPr lang="en-US" sz="4400" dirty="0"/>
              <a:t>web-</a:t>
            </a:r>
            <a:r>
              <a:rPr lang="ru-RU" sz="4400" dirty="0"/>
              <a:t>приложений на слепую </a:t>
            </a:r>
            <a:r>
              <a:rPr lang="en-US" sz="4400" dirty="0"/>
              <a:t>SQL-injection</a:t>
            </a:r>
            <a:endParaRPr lang="ru-RU" sz="4400" dirty="0"/>
          </a:p>
          <a:p>
            <a:pPr marL="0" indent="0">
              <a:buNone/>
            </a:pPr>
            <a:r>
              <a:rPr lang="ru-RU" sz="6000" dirty="0">
                <a:latin typeface="+mj-lt"/>
              </a:rPr>
              <a:t>Задачи проекта:</a:t>
            </a:r>
          </a:p>
          <a:p>
            <a:r>
              <a:rPr lang="ru-RU" sz="4400" dirty="0"/>
              <a:t>Написать утилиту на </a:t>
            </a:r>
            <a:r>
              <a:rPr lang="en-US" sz="4400" dirty="0"/>
              <a:t>python</a:t>
            </a:r>
          </a:p>
          <a:p>
            <a:r>
              <a:rPr lang="ru-RU" sz="4400" dirty="0"/>
              <a:t>Проэксплуатировать уязвимость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457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49FEF-0760-7948-3D16-FDE3A1AE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Что умеет моя утилита: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55169B-8A55-9D54-0043-06E3113B8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Тестировать веб-приложение на два вида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Blind SQL-injection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Эксплуатировать уязвимость: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 получать метаданные из базы данных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</a:t>
            </a: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 </a:t>
            </a:r>
            <a:r>
              <a:rPr kumimoji="0" lang="ru-RU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дампить</a:t>
            </a: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базу данных и сохранять полученную информацию в файл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80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B9E36-18BF-971E-E0F5-9302A7F6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78" y="280284"/>
            <a:ext cx="10515600" cy="1325563"/>
          </a:xfrm>
        </p:spPr>
        <p:txBody>
          <a:bodyPr/>
          <a:lstStyle/>
          <a:p>
            <a:r>
              <a:rPr lang="ru-RU" dirty="0"/>
              <a:t>Актуальность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1AC8B2-312B-93E3-2F87-543CFBACE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1523965"/>
            <a:ext cx="11353800" cy="59703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2000" b="0" i="0" dirty="0"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SQL-инъекция (SQLI) была признана одной из 10 основных уязвимостей веб-приложений в 2007 и 2010 годах по версии </a:t>
            </a:r>
            <a:r>
              <a:rPr lang="ru-RU" sz="2000" b="0" i="0" strike="noStrike" dirty="0">
                <a:effectLst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Web Application Security Проект</a:t>
            </a:r>
            <a:r>
              <a:rPr lang="ru-RU" sz="2000" b="0" i="0" dirty="0"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ru-RU" sz="2000" b="0" i="0" dirty="0"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В 2013 году SQLI был признан атакой номер один в первой десятке OWASP.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2 февраля 2014 г. на AVS TV произошла утечка 40 000 учетных записей хакерской группой под названием @deletesec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В октябре 2015 года была использована атака с использованием SQL-инъекции для кражи личных данных 156 959 клиентов с серверов британской телекоммуникационной компании </a:t>
            </a:r>
            <a:r>
              <a:rPr lang="ru-RU" sz="2000" b="0" i="0" u="none" strike="noStrike" dirty="0" err="1">
                <a:effectLst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TalkTalk</a:t>
            </a:r>
            <a:r>
              <a:rPr lang="ru-RU" sz="2000" b="0" i="0" u="none" strike="noStrike" dirty="0">
                <a:effectLst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используя уязвимость на устаревшем веб-портале</a:t>
            </a:r>
            <a:r>
              <a:rPr lang="ru-RU" sz="2000" b="0" i="0" u="none" strike="noStrike" dirty="0">
                <a:solidFill>
                  <a:srgbClr val="0563C1"/>
                </a:solidFill>
                <a:effectLst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US" sz="2000" b="0" i="0" u="none" strike="noStrike" dirty="0">
              <a:solidFill>
                <a:srgbClr val="465AE8"/>
              </a:solidFill>
              <a:effectLst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Организация </a:t>
            </a:r>
            <a:r>
              <a:rPr lang="en-US" sz="2000" b="0" i="0" dirty="0"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OWASP (Open Web Application Security Project) </a:t>
            </a:r>
            <a:r>
              <a:rPr lang="ru-RU" sz="2000" b="0" i="0" dirty="0"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упоминает </a:t>
            </a:r>
            <a:r>
              <a:rPr lang="en-US" sz="2000" b="0" i="0" dirty="0"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SQL-</a:t>
            </a:r>
            <a:r>
              <a:rPr lang="ru-RU" sz="2000" b="0" i="0" dirty="0"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инъекции в своем документе </a:t>
            </a:r>
            <a:r>
              <a:rPr lang="en-US" sz="2000" b="0" i="0" dirty="0"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OWASP Top 10 2017 </a:t>
            </a:r>
            <a:r>
              <a:rPr lang="ru-RU" sz="2000" b="0" i="0" dirty="0"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как угрозу номер один для безопасности веб-приложений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101210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8DD40-E549-B886-501D-DB773CD9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94"/>
            <a:ext cx="10515600" cy="1325563"/>
          </a:xfrm>
        </p:spPr>
        <p:txBody>
          <a:bodyPr/>
          <a:lstStyle/>
          <a:p>
            <a:r>
              <a:rPr lang="en-US" dirty="0"/>
              <a:t>SQL-injection</a:t>
            </a:r>
            <a:r>
              <a:rPr lang="ru-RU" sz="1800" dirty="0"/>
              <a:t> -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встраивание вредоносного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SQL-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кода в запросы к базе данных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A998F2-6740-5151-26FB-803FF995D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" t="41235" r="7065" b="19553"/>
          <a:stretch/>
        </p:blipFill>
        <p:spPr bwMode="auto">
          <a:xfrm>
            <a:off x="716437" y="1095375"/>
            <a:ext cx="10250024" cy="260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9496FCB-9E0B-D233-6D94-EA05CC4472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7" t="42199" r="6875" b="15052"/>
          <a:stretch/>
        </p:blipFill>
        <p:spPr bwMode="auto">
          <a:xfrm>
            <a:off x="716437" y="3812427"/>
            <a:ext cx="10246838" cy="282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2CE7C5B-1D14-49B7-328C-B165D333A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384" y="2400054"/>
            <a:ext cx="1376358" cy="84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A0CD0DD-E419-5368-2BCB-39A8960AF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384" y="5009904"/>
            <a:ext cx="1376358" cy="84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51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E70DF-A224-0071-C203-6308D16A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</a:t>
            </a:r>
            <a:r>
              <a:rPr lang="en-US" dirty="0"/>
              <a:t>SQL-</a:t>
            </a:r>
            <a:r>
              <a:rPr lang="ru-RU" dirty="0"/>
              <a:t>инъекции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F64F64-D1C4-C33A-0267-284033238D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 t="22386" r="2311" b="5905"/>
          <a:stretch/>
        </p:blipFill>
        <p:spPr bwMode="auto">
          <a:xfrm>
            <a:off x="282804" y="1464445"/>
            <a:ext cx="11446906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92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E55FE-2D66-2B48-8B34-94B28D9A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30" y="0"/>
            <a:ext cx="10515600" cy="1325563"/>
          </a:xfrm>
        </p:spPr>
        <p:txBody>
          <a:bodyPr/>
          <a:lstStyle/>
          <a:p>
            <a:r>
              <a:rPr lang="en-US" dirty="0"/>
              <a:t>Boolean-Based Blind SQLi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093710-94F4-A751-5DD7-09AE5943E9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4" t="19137" r="9380" b="10671"/>
          <a:stretch/>
        </p:blipFill>
        <p:spPr bwMode="auto">
          <a:xfrm>
            <a:off x="732148" y="1791272"/>
            <a:ext cx="10727703" cy="506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F4D2C5-1FAF-4B80-5F2A-BDF9AC8D7427}"/>
              </a:ext>
            </a:extLst>
          </p:cNvPr>
          <p:cNvSpPr txBox="1"/>
          <p:nvPr/>
        </p:nvSpPr>
        <p:spPr>
          <a:xfrm>
            <a:off x="455630" y="958253"/>
            <a:ext cx="1205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Результат выполнения запроса недоступен злоумышленнику, так как веб-приложение настроено на отображение общих сообщений об ошибках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Веб-сайт по-разному реагирует на различные логические выражения, подставляемые в уязвимый параметр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54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EC08E-597C-60AB-C653-EFFA2DBA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Time-based Blind SQLi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C278B-3373-0E44-1318-3AECDD0B7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22" y="1382565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Этот тип SQL-инъекции основан на том, что база данных приостанавливается на определенное время, а затем возвращает результаты, указывающие на успешное выполнение SQL-запроса.</a:t>
            </a:r>
            <a:endParaRPr lang="en-US" sz="2400" dirty="0"/>
          </a:p>
          <a:p>
            <a:pPr marL="0" indent="0">
              <a:buNone/>
            </a:pPr>
            <a:r>
              <a:rPr lang="ru-RU" sz="1800" dirty="0"/>
              <a:t>     </a:t>
            </a:r>
            <a:r>
              <a:rPr lang="en-US" sz="1800" dirty="0"/>
              <a:t>Example URL + payload</a:t>
            </a:r>
            <a:r>
              <a:rPr lang="ru-RU" sz="1800" dirty="0"/>
              <a:t>: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   </a:t>
            </a:r>
          </a:p>
          <a:p>
            <a:pPr marL="0" indent="0">
              <a:buNone/>
            </a:pPr>
            <a:r>
              <a:rPr lang="ru-RU" sz="1800" dirty="0"/>
              <a:t>     </a:t>
            </a:r>
            <a:r>
              <a:rPr lang="en-US" sz="1800" dirty="0"/>
              <a:t>Backend Query</a:t>
            </a:r>
            <a:r>
              <a:rPr lang="ru-RU" sz="1800" dirty="0"/>
              <a:t>: </a:t>
            </a:r>
            <a:r>
              <a:rPr lang="en-US" sz="1800" dirty="0"/>
              <a:t>MySQL 5.x</a:t>
            </a:r>
            <a:endParaRPr lang="ru-RU" sz="16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Если </a:t>
            </a:r>
            <a:r>
              <a:rPr lang="en-US" sz="2400" dirty="0"/>
              <a:t>web-</a:t>
            </a:r>
            <a:r>
              <a:rPr lang="ru-RU" sz="2400" dirty="0"/>
              <a:t>сайт «завис» на 10 секунд-</a:t>
            </a:r>
            <a:r>
              <a:rPr lang="en-US" sz="2400" dirty="0"/>
              <a:t>&gt; time-based </a:t>
            </a:r>
            <a:r>
              <a:rPr lang="en-US" sz="2400" dirty="0" err="1"/>
              <a:t>sqli</a:t>
            </a:r>
            <a:r>
              <a:rPr lang="en-US" sz="2400" dirty="0"/>
              <a:t> 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BDA32EA-BBBB-B29E-2E34-77C91F1C2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59668"/>
            <a:ext cx="9643622" cy="36933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  <a:cs typeface="Courier New" panose="02070309020205020404" pitchFamily="49" charset="0"/>
              </a:rPr>
              <a:t>     http://www.site.com/vulnerable.php?id=1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  <a:cs typeface="Courier New" panose="02070309020205020404" pitchFamily="49" charset="0"/>
              </a:rPr>
              <a:t> AND 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IF(version() like ‘5%’, sleep(10), ‘false’))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2328A26-ED53-998B-43B8-1DF0F807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61774"/>
            <a:ext cx="9643622" cy="36933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  <a:cs typeface="Courier New" panose="02070309020205020404" pitchFamily="49" charset="0"/>
              </a:rPr>
              <a:t>    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  <a:cs typeface="Courier New" panose="02070309020205020404" pitchFamily="49" charset="0"/>
              </a:rPr>
              <a:t>select title from product where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  <a:cs typeface="Courier New" panose="02070309020205020404" pitchFamily="49" charset="0"/>
              </a:rPr>
              <a:t>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  <a:cs typeface="Courier New" panose="02070309020205020404" pitchFamily="49" charset="0"/>
              </a:rPr>
              <a:t>=1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  <a:cs typeface="Courier New" panose="02070309020205020404" pitchFamily="49" charset="0"/>
              </a:rPr>
              <a:t> AND 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IF(version() like ‘5%’, sleep(10), ‘false’))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50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9A27E-5FD8-11B4-B640-F7F55254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98424"/>
            <a:ext cx="10515600" cy="1325563"/>
          </a:xfrm>
        </p:spPr>
        <p:txBody>
          <a:bodyPr/>
          <a:lstStyle/>
          <a:p>
            <a:r>
              <a:rPr lang="ru-RU" dirty="0"/>
              <a:t>Алгоритм эксплуатации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8CCFA-51C2-5724-C7A7-37DBB1209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25333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Выполняем </a:t>
            </a:r>
            <a:r>
              <a:rPr lang="en-US" dirty="0"/>
              <a:t>http-</a:t>
            </a:r>
            <a:r>
              <a:rPr lang="ru-RU" dirty="0"/>
              <a:t>запрос, в который вводим </a:t>
            </a:r>
            <a:r>
              <a:rPr lang="en-US" dirty="0"/>
              <a:t>SQL-</a:t>
            </a:r>
            <a:r>
              <a:rPr lang="ru-RU" dirty="0"/>
              <a:t>код, и получаем ответ от сервера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</a:rPr>
              <a:t>В функции бинарного поиска формируем условие, которое </a:t>
            </a:r>
            <a:r>
              <a:rPr lang="ru-RU" dirty="0"/>
              <a:t>возвращает логическое значение, с помощью которого осуществляется сужение диапазона возможных значений элемента содержимого базы данных</a:t>
            </a:r>
            <a:endParaRPr lang="ru-RU" b="0" i="0" dirty="0">
              <a:solidFill>
                <a:srgbClr val="000000"/>
              </a:solidFill>
              <a:effectLst/>
            </a:endParaRPr>
          </a:p>
          <a:p>
            <a:r>
              <a:rPr lang="ru-RU" dirty="0"/>
              <a:t>Методы поиска значений:</a:t>
            </a:r>
          </a:p>
          <a:p>
            <a:r>
              <a:rPr lang="ru-RU" dirty="0"/>
              <a:t>Вариант поиска № 1: бинарный поиск для получения данных на основе сравнения хэшей содержимого ответов сервера</a:t>
            </a:r>
          </a:p>
          <a:p>
            <a:r>
              <a:rPr lang="ru-RU" dirty="0"/>
              <a:t>Вариант поиска № 2: бинарный поиск с использованием регулярных выражений</a:t>
            </a:r>
          </a:p>
        </p:txBody>
      </p:sp>
    </p:spTree>
    <p:extLst>
      <p:ext uri="{BB962C8B-B14F-4D97-AF65-F5344CB8AC3E}">
        <p14:creationId xmlns:p14="http://schemas.microsoft.com/office/powerpoint/2010/main" val="37577065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699</Words>
  <Application>Microsoft Office PowerPoint</Application>
  <PresentationFormat>Широкоэкранный</PresentationFormat>
  <Paragraphs>74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SFMono-Regular</vt:lpstr>
      <vt:lpstr>ui-monospace</vt:lpstr>
      <vt:lpstr>YS Text</vt:lpstr>
      <vt:lpstr>Тема Office</vt:lpstr>
      <vt:lpstr>Утилита для эксплуатации слепых SQL - инъекций</vt:lpstr>
      <vt:lpstr>Презентация PowerPoint</vt:lpstr>
      <vt:lpstr>Что умеет моя утилита:</vt:lpstr>
      <vt:lpstr>Актуальность разработки</vt:lpstr>
      <vt:lpstr>SQL-injection -встраивание вредоносного SQL-кода в запросы к базе данных</vt:lpstr>
      <vt:lpstr>Виды SQL-инъекции</vt:lpstr>
      <vt:lpstr>Boolean-Based Blind SQLi</vt:lpstr>
      <vt:lpstr>Time-based Blind SQLi</vt:lpstr>
      <vt:lpstr>Алгоритм эксплуатации </vt:lpstr>
      <vt:lpstr>Функции MySQL для эксплуатации Blind SQLi</vt:lpstr>
      <vt:lpstr>Blind SQLi exploit MySQL</vt:lpstr>
      <vt:lpstr>Демонстрация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внимание))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Утилита для эксплуатации слепой SQL - инъекции</dc:title>
  <dc:creator>Маргарита Бурлевич</dc:creator>
  <cp:lastModifiedBy>Маргарита Бурлевич</cp:lastModifiedBy>
  <cp:revision>1</cp:revision>
  <dcterms:created xsi:type="dcterms:W3CDTF">2022-12-11T16:15:42Z</dcterms:created>
  <dcterms:modified xsi:type="dcterms:W3CDTF">2022-12-17T13:22:08Z</dcterms:modified>
</cp:coreProperties>
</file>