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A9B83-8C2D-B36E-BCB4-1E0B0D93E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CBBA22-6E84-BA00-AFE2-794CDAB50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7EEC9-5EC5-101A-86D7-81DD939D9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82B6-8629-48D7-8DF2-C4BC8A41DA4A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A32B7-337D-7570-D060-1EFF302B6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E7BAA-ABF1-FFC4-FED2-956896C11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03B9-70E0-4CDC-A130-0E51ADBE74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4698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12C59-979B-ABE4-104B-85DCB14A4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884A88-97BC-BF7A-6280-9EC3663DE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27E93-3DBF-A058-14C2-B5D183C72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82B6-8629-48D7-8DF2-C4BC8A41DA4A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879AF-A30F-21A2-E186-0F87EDA0C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80939-F3A0-2C39-94C0-00F151801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03B9-70E0-4CDC-A130-0E51ADBE74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3659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127AF5-85E7-25CB-1AF2-98BF0561E0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C36D3B-C583-0628-2215-41C25D51C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7E088-35B4-98A0-30C7-6197F000B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82B6-8629-48D7-8DF2-C4BC8A41DA4A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CAC32-C36D-B079-22E0-2EB463D62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4F9E0-D3A1-ACDA-6C86-A6A4B141E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03B9-70E0-4CDC-A130-0E51ADBE74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2341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AF1FF-52DE-C9E8-429C-D992F44F3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7E6C9-450F-512D-D677-E7F30773E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29191-49F7-0CBE-AB2F-DB36B1178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82B6-8629-48D7-8DF2-C4BC8A41DA4A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148B2-E3AB-FFAC-6807-2FEA6F81E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448A7-7EF1-7121-CE19-6F4410E5C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03B9-70E0-4CDC-A130-0E51ADBE74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524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A1FC3-187B-1065-4338-B8CB9DC06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47C43A-DEE7-A1B3-7FCD-EA6167F62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784D6-481C-F0C3-E773-F2CD22BB1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82B6-8629-48D7-8DF2-C4BC8A41DA4A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58F32-3F32-8E33-3CF8-5742EBD54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1CCB9-40DE-7006-1A0C-5F4E49BAE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03B9-70E0-4CDC-A130-0E51ADBE74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614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C077E-9B61-77FD-CFAE-3532E02ED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94C0D-4812-025B-C564-6BA33843E0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F5E529-A062-6416-2814-D11A50EE3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9B0D7-816F-49BF-604F-C8C02B357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82B6-8629-48D7-8DF2-C4BC8A41DA4A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24C6F-458E-5708-CB9E-26FCECFA6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B1D01-5B16-9BAA-015B-9423D686A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03B9-70E0-4CDC-A130-0E51ADBE74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8716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9169F-C831-E74F-835A-13EB6F6B0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74B67-CD87-241C-CE38-B614E4D37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624A11-3358-DDC4-A759-5F5996CD0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D1C4B2-6353-A018-1A85-2180F4BC56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7DD5F4-E5A5-CA05-24FC-0B6F16EBD9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F35437-F399-F084-E938-C160A6C9D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82B6-8629-48D7-8DF2-C4BC8A41DA4A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2D067E-73AA-29BF-9FE4-1AB179D52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664DA1-2016-5D5D-E4CE-2065D46AD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03B9-70E0-4CDC-A130-0E51ADBE74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2933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3A23A-A242-FE6C-7FD7-BCBC7B5A0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2985AC-F1BA-DCF3-872C-911C7F617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82B6-8629-48D7-8DF2-C4BC8A41DA4A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D82910-3834-42FC-54DE-E93BB61B9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7A4DAD-499E-F2FE-1E6E-66FB9742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03B9-70E0-4CDC-A130-0E51ADBE74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19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EF18CB-AE36-8861-9A8F-25D78CBD7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82B6-8629-48D7-8DF2-C4BC8A41DA4A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D4F82A-9A45-CFE4-3E0F-B66787700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55484E-247A-502F-3528-7D2D93997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03B9-70E0-4CDC-A130-0E51ADBE74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541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290DC-5152-2BC6-A6C3-7FBD2DD5D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BB653-C799-7B62-3637-6CD56B4BE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67F759-31CE-D477-A233-818FA2455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88455-9545-8682-6021-47EEEC954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82B6-8629-48D7-8DF2-C4BC8A41DA4A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FB9B1-F52C-FE58-9922-F5490C302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6BA08-7A69-A0C2-1FA2-1ADBE579C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03B9-70E0-4CDC-A130-0E51ADBE74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585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0674A-9DA4-1606-6A3A-51956B21A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D9DFC4-0A26-B9CC-43C8-405DED23AC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A090D1-4F96-2972-9C9B-09277A3A3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A0C91-E6EB-1DE1-B975-539BA0815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82B6-8629-48D7-8DF2-C4BC8A41DA4A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2D813-2646-83C6-38CA-C5BFCB2AC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05DA7-8495-0619-F537-5FC8D16B1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03B9-70E0-4CDC-A130-0E51ADBE74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2234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DEDBA8-AA9C-0CDC-5AC5-C282BFB48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A8A2B-EA40-B87B-55E6-BEBAD2BC9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3ABE8-5603-EB97-CC0A-8700BBF78B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1182B6-8629-48D7-8DF2-C4BC8A41DA4A}" type="datetimeFigureOut">
              <a:rPr lang="en-GB" smtClean="0"/>
              <a:t>15/05/2024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09A37-23B5-6F42-EF9B-0B58D71DE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D0294-8F49-654F-FF0C-1D2FD2E04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5D03B9-70E0-4CDC-A130-0E51ADBE74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631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536534-A7D6-9E0B-28BA-68AE2F356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1299"/>
          </a:xfrm>
        </p:spPr>
        <p:txBody>
          <a:bodyPr/>
          <a:lstStyle/>
          <a:p>
            <a:r>
              <a:rPr lang="en-US" altLang="zh-CN" dirty="0"/>
              <a:t>Coursework 3 – Unsupervised Learning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446374-B7DA-492A-5B59-186C5CE65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7864"/>
            <a:ext cx="10515600" cy="5157216"/>
          </a:xfrm>
        </p:spPr>
        <p:txBody>
          <a:bodyPr>
            <a:normAutofit/>
          </a:bodyPr>
          <a:lstStyle/>
          <a:p>
            <a:r>
              <a:rPr lang="en-GB" dirty="0"/>
              <a:t>Split data: split the data into training dataset and testing dataset</a:t>
            </a:r>
          </a:p>
          <a:p>
            <a:r>
              <a:rPr lang="en-GB" dirty="0"/>
              <a:t>Cluster data: cluster the data in training dataset</a:t>
            </a:r>
          </a:p>
          <a:p>
            <a:r>
              <a:rPr lang="en-GB" dirty="0"/>
              <a:t>Evaluate Clusters: evaluate the performance of resulting clusters</a:t>
            </a:r>
          </a:p>
          <a:p>
            <a:r>
              <a:rPr lang="en-GB" dirty="0"/>
              <a:t>Associate clusters with programmes: </a:t>
            </a:r>
          </a:p>
          <a:p>
            <a:pPr lvl="1"/>
            <a:r>
              <a:rPr lang="en-US" dirty="0"/>
              <a:t>Voting</a:t>
            </a:r>
          </a:p>
          <a:p>
            <a:pPr lvl="1"/>
            <a:r>
              <a:rPr lang="en-US" dirty="0"/>
              <a:t>Maximum accuracy (by optimizing confusion matrix)</a:t>
            </a:r>
            <a:endParaRPr lang="en-GB" dirty="0"/>
          </a:p>
          <a:p>
            <a:r>
              <a:rPr lang="en-GB" dirty="0"/>
              <a:t>Cluster test dataset: </a:t>
            </a:r>
          </a:p>
          <a:p>
            <a:pPr lvl="1"/>
            <a:r>
              <a:rPr lang="en-GB" dirty="0"/>
              <a:t>GMM: maximum posterior probability of Gaussian components</a:t>
            </a:r>
          </a:p>
          <a:p>
            <a:pPr lvl="1"/>
            <a:r>
              <a:rPr lang="en-GB" dirty="0"/>
              <a:t>Others: distance with centroids</a:t>
            </a:r>
          </a:p>
          <a:p>
            <a:r>
              <a:rPr lang="en-GB" dirty="0"/>
              <a:t>Predict the programme information for samples in test dataset</a:t>
            </a:r>
          </a:p>
          <a:p>
            <a:r>
              <a:rPr lang="en-GB" dirty="0"/>
              <a:t>Evaluate the performance of programme prediction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6584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81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Coursework 3 – Unsupervised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Coursework 3 – Unsupervised Learning</dc:title>
  <dc:creator>Shengchen Li</dc:creator>
  <cp:lastModifiedBy>Shengchen Li</cp:lastModifiedBy>
  <cp:revision>1</cp:revision>
  <dcterms:created xsi:type="dcterms:W3CDTF">2024-05-15T01:04:15Z</dcterms:created>
  <dcterms:modified xsi:type="dcterms:W3CDTF">2024-05-15T01:14:08Z</dcterms:modified>
</cp:coreProperties>
</file>