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1.xml" ContentType="application/vnd.openxmlformats-officedocument.drawingml.chart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  <p:sldMasterId id="2147483668" r:id="rId3"/>
  </p:sldMasterIdLst>
  <p:notesMasterIdLst>
    <p:notesMasterId r:id="rId36"/>
  </p:notesMasterIdLst>
  <p:sldIdLst>
    <p:sldId id="297" r:id="rId4"/>
    <p:sldId id="260" r:id="rId5"/>
    <p:sldId id="262" r:id="rId6"/>
    <p:sldId id="265" r:id="rId7"/>
    <p:sldId id="272" r:id="rId8"/>
    <p:sldId id="279" r:id="rId9"/>
    <p:sldId id="292" r:id="rId10"/>
    <p:sldId id="274" r:id="rId11"/>
    <p:sldId id="266" r:id="rId12"/>
    <p:sldId id="286" r:id="rId13"/>
    <p:sldId id="278" r:id="rId14"/>
    <p:sldId id="293" r:id="rId15"/>
    <p:sldId id="273" r:id="rId16"/>
    <p:sldId id="267" r:id="rId17"/>
    <p:sldId id="281" r:id="rId18"/>
    <p:sldId id="280" r:id="rId19"/>
    <p:sldId id="294" r:id="rId20"/>
    <p:sldId id="275" r:id="rId21"/>
    <p:sldId id="283" r:id="rId22"/>
    <p:sldId id="268" r:id="rId23"/>
    <p:sldId id="291" r:id="rId24"/>
    <p:sldId id="285" r:id="rId25"/>
    <p:sldId id="276" r:id="rId26"/>
    <p:sldId id="269" r:id="rId27"/>
    <p:sldId id="288" r:id="rId28"/>
    <p:sldId id="289" r:id="rId29"/>
    <p:sldId id="277" r:id="rId30"/>
    <p:sldId id="270" r:id="rId31"/>
    <p:sldId id="287" r:id="rId32"/>
    <p:sldId id="290" r:id="rId33"/>
    <p:sldId id="271" r:id="rId34"/>
    <p:sldId id="295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BF04"/>
    <a:srgbClr val="036AB5"/>
    <a:srgbClr val="FFFFFF"/>
    <a:srgbClr val="A6DA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1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-133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9BDF0-BEF5-48CE-A5AA-676CB6FA68E9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393C5-5D54-44FE-985E-2D3612012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52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219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022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653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803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079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941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277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516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961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888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727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840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401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1579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0981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9768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9775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8276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2021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1970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4539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028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4736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9719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http://www.52ppt.com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8268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201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270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691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262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496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393C5-5D54-44FE-985E-2D36120129E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401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/封底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1" b="2805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1"/>
            <a:ext cx="12192001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-33338" y="2397957"/>
            <a:ext cx="12225338" cy="4460043"/>
          </a:xfrm>
          <a:custGeom>
            <a:avLst/>
            <a:gdLst>
              <a:gd name="connsiteX0" fmla="*/ 12225338 w 12225338"/>
              <a:gd name="connsiteY0" fmla="*/ 0 h 4460043"/>
              <a:gd name="connsiteX1" fmla="*/ 12225338 w 12225338"/>
              <a:gd name="connsiteY1" fmla="*/ 4460043 h 4460043"/>
              <a:gd name="connsiteX2" fmla="*/ 10331450 w 12225338"/>
              <a:gd name="connsiteY2" fmla="*/ 4460043 h 4460043"/>
              <a:gd name="connsiteX3" fmla="*/ 5616684 w 12225338"/>
              <a:gd name="connsiteY3" fmla="*/ 3513092 h 4460043"/>
              <a:gd name="connsiteX4" fmla="*/ 0 w 12225338"/>
              <a:gd name="connsiteY4" fmla="*/ 3007480 h 4460043"/>
              <a:gd name="connsiteX5" fmla="*/ 0 w 12225338"/>
              <a:gd name="connsiteY5" fmla="*/ 1162497 h 4460043"/>
              <a:gd name="connsiteX6" fmla="*/ 801569 w 12225338"/>
              <a:gd name="connsiteY6" fmla="*/ 1166061 h 4460043"/>
              <a:gd name="connsiteX7" fmla="*/ 6707473 w 12225338"/>
              <a:gd name="connsiteY7" fmla="*/ 898391 h 4460043"/>
              <a:gd name="connsiteX8" fmla="*/ 10901109 w 12225338"/>
              <a:gd name="connsiteY8" fmla="*/ 261357 h 4460043"/>
              <a:gd name="connsiteX9" fmla="*/ 12225338 w 12225338"/>
              <a:gd name="connsiteY9" fmla="*/ 0 h 4460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5338" h="4460043">
                <a:moveTo>
                  <a:pt x="12225338" y="0"/>
                </a:moveTo>
                <a:lnTo>
                  <a:pt x="12225338" y="4460043"/>
                </a:lnTo>
                <a:lnTo>
                  <a:pt x="10331450" y="4460043"/>
                </a:lnTo>
                <a:cubicBezTo>
                  <a:pt x="8758437" y="4155819"/>
                  <a:pt x="7193972" y="3791607"/>
                  <a:pt x="5616684" y="3513092"/>
                </a:cubicBezTo>
                <a:cubicBezTo>
                  <a:pt x="3748731" y="3178874"/>
                  <a:pt x="1872228" y="3046044"/>
                  <a:pt x="0" y="3007480"/>
                </a:cubicBezTo>
                <a:lnTo>
                  <a:pt x="0" y="1162497"/>
                </a:lnTo>
                <a:lnTo>
                  <a:pt x="801569" y="1166061"/>
                </a:lnTo>
                <a:cubicBezTo>
                  <a:pt x="2767177" y="1167658"/>
                  <a:pt x="4740629" y="1114184"/>
                  <a:pt x="6707473" y="898391"/>
                </a:cubicBezTo>
                <a:cubicBezTo>
                  <a:pt x="8105352" y="742631"/>
                  <a:pt x="9503230" y="523593"/>
                  <a:pt x="10901109" y="261357"/>
                </a:cubicBezTo>
                <a:lnTo>
                  <a:pt x="1222533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5442090"/>
            <a:ext cx="8467771" cy="1415910"/>
          </a:xfrm>
          <a:custGeom>
            <a:avLst/>
            <a:gdLst>
              <a:gd name="connsiteX0" fmla="*/ 0 w 8467771"/>
              <a:gd name="connsiteY0" fmla="*/ 0 h 1396860"/>
              <a:gd name="connsiteX1" fmla="*/ 4753237 w 8467771"/>
              <a:gd name="connsiteY1" fmla="*/ 437055 h 1396860"/>
              <a:gd name="connsiteX2" fmla="*/ 8467771 w 8467771"/>
              <a:gd name="connsiteY2" fmla="*/ 1396860 h 1396860"/>
              <a:gd name="connsiteX3" fmla="*/ 0 w 8467771"/>
              <a:gd name="connsiteY3" fmla="*/ 1396860 h 1396860"/>
              <a:gd name="connsiteX4" fmla="*/ 0 w 8467771"/>
              <a:gd name="connsiteY4" fmla="*/ 0 h 139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7771" h="1396860">
                <a:moveTo>
                  <a:pt x="0" y="0"/>
                </a:moveTo>
                <a:cubicBezTo>
                  <a:pt x="1581563" y="29994"/>
                  <a:pt x="3171674" y="145685"/>
                  <a:pt x="4753237" y="437055"/>
                </a:cubicBezTo>
                <a:cubicBezTo>
                  <a:pt x="5992840" y="668436"/>
                  <a:pt x="7232443" y="1015509"/>
                  <a:pt x="8467771" y="1396860"/>
                </a:cubicBezTo>
                <a:lnTo>
                  <a:pt x="0" y="13968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 userDrawn="1"/>
        </p:nvSpPr>
        <p:spPr>
          <a:xfrm>
            <a:off x="-16669" y="2115202"/>
            <a:ext cx="12225338" cy="1471016"/>
          </a:xfrm>
          <a:custGeom>
            <a:avLst/>
            <a:gdLst>
              <a:gd name="connsiteX0" fmla="*/ 12225338 w 12225338"/>
              <a:gd name="connsiteY0" fmla="*/ 0 h 1471016"/>
              <a:gd name="connsiteX1" fmla="*/ 12225338 w 12225338"/>
              <a:gd name="connsiteY1" fmla="*/ 304921 h 1471016"/>
              <a:gd name="connsiteX2" fmla="*/ 10901109 w 12225338"/>
              <a:gd name="connsiteY2" fmla="*/ 566278 h 1471016"/>
              <a:gd name="connsiteX3" fmla="*/ 6707473 w 12225338"/>
              <a:gd name="connsiteY3" fmla="*/ 1203312 h 1471016"/>
              <a:gd name="connsiteX4" fmla="*/ 801569 w 12225338"/>
              <a:gd name="connsiteY4" fmla="*/ 1470982 h 1471016"/>
              <a:gd name="connsiteX5" fmla="*/ 0 w 12225338"/>
              <a:gd name="connsiteY5" fmla="*/ 1467418 h 1471016"/>
              <a:gd name="connsiteX6" fmla="*/ 0 w 12225338"/>
              <a:gd name="connsiteY6" fmla="*/ 1419640 h 1471016"/>
              <a:gd name="connsiteX7" fmla="*/ 755889 w 12225338"/>
              <a:gd name="connsiteY7" fmla="*/ 1419544 h 1471016"/>
              <a:gd name="connsiteX8" fmla="*/ 6332117 w 12225338"/>
              <a:gd name="connsiteY8" fmla="*/ 1095145 h 1471016"/>
              <a:gd name="connsiteX9" fmla="*/ 11553128 w 12225338"/>
              <a:gd name="connsiteY9" fmla="*/ 153419 h 1471016"/>
              <a:gd name="connsiteX10" fmla="*/ 12225338 w 12225338"/>
              <a:gd name="connsiteY10" fmla="*/ 0 h 147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25338" h="1471016">
                <a:moveTo>
                  <a:pt x="12225338" y="0"/>
                </a:moveTo>
                <a:lnTo>
                  <a:pt x="12225338" y="304921"/>
                </a:lnTo>
                <a:lnTo>
                  <a:pt x="10901109" y="566278"/>
                </a:lnTo>
                <a:cubicBezTo>
                  <a:pt x="9503230" y="828514"/>
                  <a:pt x="8105352" y="1047552"/>
                  <a:pt x="6707473" y="1203312"/>
                </a:cubicBezTo>
                <a:cubicBezTo>
                  <a:pt x="4740628" y="1419105"/>
                  <a:pt x="2767176" y="1472579"/>
                  <a:pt x="801569" y="1470982"/>
                </a:cubicBezTo>
                <a:lnTo>
                  <a:pt x="0" y="1467418"/>
                </a:lnTo>
                <a:lnTo>
                  <a:pt x="0" y="1419640"/>
                </a:lnTo>
                <a:lnTo>
                  <a:pt x="755889" y="1419544"/>
                </a:lnTo>
                <a:cubicBezTo>
                  <a:pt x="2614081" y="1410789"/>
                  <a:pt x="4474751" y="1337439"/>
                  <a:pt x="6332117" y="1095145"/>
                </a:cubicBezTo>
                <a:cubicBezTo>
                  <a:pt x="8072455" y="871781"/>
                  <a:pt x="9812791" y="542414"/>
                  <a:pt x="11553128" y="153419"/>
                </a:cubicBezTo>
                <a:lnTo>
                  <a:pt x="122253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8"/>
          <p:cNvSpPr>
            <a:spLocks/>
          </p:cNvSpPr>
          <p:nvPr userDrawn="1"/>
        </p:nvSpPr>
        <p:spPr bwMode="auto">
          <a:xfrm>
            <a:off x="-19050" y="5405437"/>
            <a:ext cx="10331450" cy="1452563"/>
          </a:xfrm>
          <a:custGeom>
            <a:avLst/>
            <a:gdLst>
              <a:gd name="T0" fmla="*/ 0 w 2417"/>
              <a:gd name="T1" fmla="*/ 0 h 339"/>
              <a:gd name="T2" fmla="*/ 1314 w 2417"/>
              <a:gd name="T3" fmla="*/ 118 h 339"/>
              <a:gd name="T4" fmla="*/ 2417 w 2417"/>
              <a:gd name="T5" fmla="*/ 339 h 339"/>
              <a:gd name="T6" fmla="*/ 1981 w 2417"/>
              <a:gd name="T7" fmla="*/ 339 h 339"/>
              <a:gd name="T8" fmla="*/ 1112 w 2417"/>
              <a:gd name="T9" fmla="*/ 115 h 339"/>
              <a:gd name="T10" fmla="*/ 0 w 2417"/>
              <a:gd name="T11" fmla="*/ 13 h 339"/>
              <a:gd name="T12" fmla="*/ 0 w 2417"/>
              <a:gd name="T13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7" h="339">
                <a:moveTo>
                  <a:pt x="0" y="0"/>
                </a:moveTo>
                <a:cubicBezTo>
                  <a:pt x="438" y="9"/>
                  <a:pt x="877" y="40"/>
                  <a:pt x="1314" y="118"/>
                </a:cubicBezTo>
                <a:cubicBezTo>
                  <a:pt x="1683" y="183"/>
                  <a:pt x="2049" y="268"/>
                  <a:pt x="2417" y="339"/>
                </a:cubicBezTo>
                <a:cubicBezTo>
                  <a:pt x="1981" y="339"/>
                  <a:pt x="1981" y="339"/>
                  <a:pt x="1981" y="339"/>
                </a:cubicBezTo>
                <a:cubicBezTo>
                  <a:pt x="1692" y="250"/>
                  <a:pt x="1402" y="169"/>
                  <a:pt x="1112" y="115"/>
                </a:cubicBezTo>
                <a:cubicBezTo>
                  <a:pt x="742" y="47"/>
                  <a:pt x="370" y="20"/>
                  <a:pt x="0" y="13"/>
                </a:cubicBezTo>
                <a:cubicBezTo>
                  <a:pt x="0" y="9"/>
                  <a:pt x="0" y="5"/>
                  <a:pt x="0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22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5" grpId="0" animBg="1"/>
      <p:bldP spid="16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449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6" indent="0">
              <a:buNone/>
              <a:defRPr sz="2000" b="1"/>
            </a:lvl2pPr>
            <a:lvl3pPr marL="914172" indent="0">
              <a:buNone/>
              <a:defRPr sz="1800" b="1"/>
            </a:lvl3pPr>
            <a:lvl4pPr marL="1371257" indent="0">
              <a:buNone/>
              <a:defRPr sz="1600" b="1"/>
            </a:lvl4pPr>
            <a:lvl5pPr marL="1828343" indent="0">
              <a:buNone/>
              <a:defRPr sz="1600" b="1"/>
            </a:lvl5pPr>
            <a:lvl6pPr marL="2285429" indent="0">
              <a:buNone/>
              <a:defRPr sz="1600" b="1"/>
            </a:lvl6pPr>
            <a:lvl7pPr marL="2742514" indent="0">
              <a:buNone/>
              <a:defRPr sz="1600" b="1"/>
            </a:lvl7pPr>
            <a:lvl8pPr marL="3199600" indent="0">
              <a:buNone/>
              <a:defRPr sz="1600" b="1"/>
            </a:lvl8pPr>
            <a:lvl9pPr marL="3656686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6" indent="0">
              <a:buNone/>
              <a:defRPr sz="2000" b="1"/>
            </a:lvl2pPr>
            <a:lvl3pPr marL="914172" indent="0">
              <a:buNone/>
              <a:defRPr sz="1800" b="1"/>
            </a:lvl3pPr>
            <a:lvl4pPr marL="1371257" indent="0">
              <a:buNone/>
              <a:defRPr sz="1600" b="1"/>
            </a:lvl4pPr>
            <a:lvl5pPr marL="1828343" indent="0">
              <a:buNone/>
              <a:defRPr sz="1600" b="1"/>
            </a:lvl5pPr>
            <a:lvl6pPr marL="2285429" indent="0">
              <a:buNone/>
              <a:defRPr sz="1600" b="1"/>
            </a:lvl6pPr>
            <a:lvl7pPr marL="2742514" indent="0">
              <a:buNone/>
              <a:defRPr sz="1600" b="1"/>
            </a:lvl7pPr>
            <a:lvl8pPr marL="3199600" indent="0">
              <a:buNone/>
              <a:defRPr sz="1600" b="1"/>
            </a:lvl8pPr>
            <a:lvl9pPr marL="3656686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921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473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60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199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86" indent="0">
              <a:buNone/>
              <a:defRPr sz="1400"/>
            </a:lvl2pPr>
            <a:lvl3pPr marL="914172" indent="0">
              <a:buNone/>
              <a:defRPr sz="1200"/>
            </a:lvl3pPr>
            <a:lvl4pPr marL="1371257" indent="0">
              <a:buNone/>
              <a:defRPr sz="1000"/>
            </a:lvl4pPr>
            <a:lvl5pPr marL="1828343" indent="0">
              <a:buNone/>
              <a:defRPr sz="1000"/>
            </a:lvl5pPr>
            <a:lvl6pPr marL="2285429" indent="0">
              <a:buNone/>
              <a:defRPr sz="1000"/>
            </a:lvl6pPr>
            <a:lvl7pPr marL="2742514" indent="0">
              <a:buNone/>
              <a:defRPr sz="1000"/>
            </a:lvl7pPr>
            <a:lvl8pPr marL="3199600" indent="0">
              <a:buNone/>
              <a:defRPr sz="1000"/>
            </a:lvl8pPr>
            <a:lvl9pPr marL="3656686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55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86" indent="0">
              <a:buNone/>
              <a:defRPr sz="2800"/>
            </a:lvl2pPr>
            <a:lvl3pPr marL="914172" indent="0">
              <a:buNone/>
              <a:defRPr sz="2400"/>
            </a:lvl3pPr>
            <a:lvl4pPr marL="1371257" indent="0">
              <a:buNone/>
              <a:defRPr sz="2000"/>
            </a:lvl4pPr>
            <a:lvl5pPr marL="1828343" indent="0">
              <a:buNone/>
              <a:defRPr sz="2000"/>
            </a:lvl5pPr>
            <a:lvl6pPr marL="2285429" indent="0">
              <a:buNone/>
              <a:defRPr sz="2000"/>
            </a:lvl6pPr>
            <a:lvl7pPr marL="2742514" indent="0">
              <a:buNone/>
              <a:defRPr sz="2000"/>
            </a:lvl7pPr>
            <a:lvl8pPr marL="3199600" indent="0">
              <a:buNone/>
              <a:defRPr sz="2000"/>
            </a:lvl8pPr>
            <a:lvl9pPr marL="3656686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86" indent="0">
              <a:buNone/>
              <a:defRPr sz="1400"/>
            </a:lvl2pPr>
            <a:lvl3pPr marL="914172" indent="0">
              <a:buNone/>
              <a:defRPr sz="1200"/>
            </a:lvl3pPr>
            <a:lvl4pPr marL="1371257" indent="0">
              <a:buNone/>
              <a:defRPr sz="1000"/>
            </a:lvl4pPr>
            <a:lvl5pPr marL="1828343" indent="0">
              <a:buNone/>
              <a:defRPr sz="1000"/>
            </a:lvl5pPr>
            <a:lvl6pPr marL="2285429" indent="0">
              <a:buNone/>
              <a:defRPr sz="1000"/>
            </a:lvl6pPr>
            <a:lvl7pPr marL="2742514" indent="0">
              <a:buNone/>
              <a:defRPr sz="1000"/>
            </a:lvl7pPr>
            <a:lvl8pPr marL="3199600" indent="0">
              <a:buNone/>
              <a:defRPr sz="1000"/>
            </a:lvl8pPr>
            <a:lvl9pPr marL="3656686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352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825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563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4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45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66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/封底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1" b="2805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1"/>
            <a:ext cx="12192001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>
            <a:spLocks/>
          </p:cNvSpPr>
          <p:nvPr userDrawn="1"/>
        </p:nvSpPr>
        <p:spPr bwMode="auto">
          <a:xfrm>
            <a:off x="-33338" y="2397957"/>
            <a:ext cx="12225338" cy="4460043"/>
          </a:xfrm>
          <a:custGeom>
            <a:avLst/>
            <a:gdLst>
              <a:gd name="connsiteX0" fmla="*/ 12225338 w 12225338"/>
              <a:gd name="connsiteY0" fmla="*/ 0 h 4460043"/>
              <a:gd name="connsiteX1" fmla="*/ 12225338 w 12225338"/>
              <a:gd name="connsiteY1" fmla="*/ 4460043 h 4460043"/>
              <a:gd name="connsiteX2" fmla="*/ 10345738 w 12225338"/>
              <a:gd name="connsiteY2" fmla="*/ 4460043 h 4460043"/>
              <a:gd name="connsiteX3" fmla="*/ 10331450 w 12225338"/>
              <a:gd name="connsiteY3" fmla="*/ 4460043 h 4460043"/>
              <a:gd name="connsiteX4" fmla="*/ 10095751 w 12225338"/>
              <a:gd name="connsiteY4" fmla="*/ 4460043 h 4460043"/>
              <a:gd name="connsiteX5" fmla="*/ 8511179 w 12225338"/>
              <a:gd name="connsiteY5" fmla="*/ 4460043 h 4460043"/>
              <a:gd name="connsiteX6" fmla="*/ 8501109 w 12225338"/>
              <a:gd name="connsiteY6" fmla="*/ 4460043 h 4460043"/>
              <a:gd name="connsiteX7" fmla="*/ 8482059 w 12225338"/>
              <a:gd name="connsiteY7" fmla="*/ 4460043 h 4460043"/>
              <a:gd name="connsiteX8" fmla="*/ 33338 w 12225338"/>
              <a:gd name="connsiteY8" fmla="*/ 4460043 h 4460043"/>
              <a:gd name="connsiteX9" fmla="*/ 33338 w 12225338"/>
              <a:gd name="connsiteY9" fmla="*/ 3063679 h 4460043"/>
              <a:gd name="connsiteX10" fmla="*/ 14288 w 12225338"/>
              <a:gd name="connsiteY10" fmla="*/ 3063183 h 4460043"/>
              <a:gd name="connsiteX11" fmla="*/ 14288 w 12225338"/>
              <a:gd name="connsiteY11" fmla="*/ 3007869 h 4460043"/>
              <a:gd name="connsiteX12" fmla="*/ 0 w 12225338"/>
              <a:gd name="connsiteY12" fmla="*/ 3007480 h 4460043"/>
              <a:gd name="connsiteX13" fmla="*/ 0 w 12225338"/>
              <a:gd name="connsiteY13" fmla="*/ 1162497 h 4460043"/>
              <a:gd name="connsiteX14" fmla="*/ 801569 w 12225338"/>
              <a:gd name="connsiteY14" fmla="*/ 1166061 h 4460043"/>
              <a:gd name="connsiteX15" fmla="*/ 6707473 w 12225338"/>
              <a:gd name="connsiteY15" fmla="*/ 898391 h 4460043"/>
              <a:gd name="connsiteX16" fmla="*/ 10901109 w 12225338"/>
              <a:gd name="connsiteY16" fmla="*/ 261357 h 4460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225338" h="4460043">
                <a:moveTo>
                  <a:pt x="12225338" y="0"/>
                </a:moveTo>
                <a:lnTo>
                  <a:pt x="12225338" y="4460043"/>
                </a:lnTo>
                <a:lnTo>
                  <a:pt x="10345738" y="4460043"/>
                </a:lnTo>
                <a:lnTo>
                  <a:pt x="10331450" y="4460043"/>
                </a:lnTo>
                <a:lnTo>
                  <a:pt x="10095751" y="4460043"/>
                </a:lnTo>
                <a:cubicBezTo>
                  <a:pt x="8905323" y="4460043"/>
                  <a:pt x="8593079" y="4460043"/>
                  <a:pt x="8511179" y="4460043"/>
                </a:cubicBezTo>
                <a:lnTo>
                  <a:pt x="8501109" y="4460043"/>
                </a:lnTo>
                <a:lnTo>
                  <a:pt x="8482059" y="4460043"/>
                </a:lnTo>
                <a:lnTo>
                  <a:pt x="33338" y="4460043"/>
                </a:lnTo>
                <a:lnTo>
                  <a:pt x="33338" y="3063679"/>
                </a:lnTo>
                <a:lnTo>
                  <a:pt x="14288" y="3063183"/>
                </a:lnTo>
                <a:lnTo>
                  <a:pt x="14288" y="3007869"/>
                </a:lnTo>
                <a:lnTo>
                  <a:pt x="0" y="3007480"/>
                </a:lnTo>
                <a:lnTo>
                  <a:pt x="0" y="1162497"/>
                </a:lnTo>
                <a:lnTo>
                  <a:pt x="801569" y="1166061"/>
                </a:lnTo>
                <a:cubicBezTo>
                  <a:pt x="2767177" y="1167658"/>
                  <a:pt x="4740629" y="1114184"/>
                  <a:pt x="6707473" y="898391"/>
                </a:cubicBezTo>
                <a:cubicBezTo>
                  <a:pt x="8105352" y="742631"/>
                  <a:pt x="9503230" y="523593"/>
                  <a:pt x="10901109" y="2613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2" name="任意多边形 11"/>
          <p:cNvSpPr/>
          <p:nvPr userDrawn="1"/>
        </p:nvSpPr>
        <p:spPr>
          <a:xfrm>
            <a:off x="-16669" y="2115202"/>
            <a:ext cx="12225338" cy="1471016"/>
          </a:xfrm>
          <a:custGeom>
            <a:avLst/>
            <a:gdLst>
              <a:gd name="connsiteX0" fmla="*/ 12225338 w 12225338"/>
              <a:gd name="connsiteY0" fmla="*/ 0 h 1471016"/>
              <a:gd name="connsiteX1" fmla="*/ 12225338 w 12225338"/>
              <a:gd name="connsiteY1" fmla="*/ 304921 h 1471016"/>
              <a:gd name="connsiteX2" fmla="*/ 10901109 w 12225338"/>
              <a:gd name="connsiteY2" fmla="*/ 566278 h 1471016"/>
              <a:gd name="connsiteX3" fmla="*/ 6707473 w 12225338"/>
              <a:gd name="connsiteY3" fmla="*/ 1203312 h 1471016"/>
              <a:gd name="connsiteX4" fmla="*/ 801569 w 12225338"/>
              <a:gd name="connsiteY4" fmla="*/ 1470982 h 1471016"/>
              <a:gd name="connsiteX5" fmla="*/ 0 w 12225338"/>
              <a:gd name="connsiteY5" fmla="*/ 1467418 h 1471016"/>
              <a:gd name="connsiteX6" fmla="*/ 0 w 12225338"/>
              <a:gd name="connsiteY6" fmla="*/ 1419640 h 1471016"/>
              <a:gd name="connsiteX7" fmla="*/ 755889 w 12225338"/>
              <a:gd name="connsiteY7" fmla="*/ 1419544 h 1471016"/>
              <a:gd name="connsiteX8" fmla="*/ 6332117 w 12225338"/>
              <a:gd name="connsiteY8" fmla="*/ 1095145 h 1471016"/>
              <a:gd name="connsiteX9" fmla="*/ 11553128 w 12225338"/>
              <a:gd name="connsiteY9" fmla="*/ 153419 h 1471016"/>
              <a:gd name="connsiteX10" fmla="*/ 12225338 w 12225338"/>
              <a:gd name="connsiteY10" fmla="*/ 0 h 147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25338" h="1471016">
                <a:moveTo>
                  <a:pt x="12225338" y="0"/>
                </a:moveTo>
                <a:lnTo>
                  <a:pt x="12225338" y="304921"/>
                </a:lnTo>
                <a:lnTo>
                  <a:pt x="10901109" y="566278"/>
                </a:lnTo>
                <a:cubicBezTo>
                  <a:pt x="9503230" y="828514"/>
                  <a:pt x="8105352" y="1047552"/>
                  <a:pt x="6707473" y="1203312"/>
                </a:cubicBezTo>
                <a:cubicBezTo>
                  <a:pt x="4740628" y="1419105"/>
                  <a:pt x="2767176" y="1472579"/>
                  <a:pt x="801569" y="1470982"/>
                </a:cubicBezTo>
                <a:lnTo>
                  <a:pt x="0" y="1467418"/>
                </a:lnTo>
                <a:lnTo>
                  <a:pt x="0" y="1419640"/>
                </a:lnTo>
                <a:lnTo>
                  <a:pt x="755889" y="1419544"/>
                </a:lnTo>
                <a:cubicBezTo>
                  <a:pt x="2614081" y="1410789"/>
                  <a:pt x="4474751" y="1337439"/>
                  <a:pt x="6332117" y="1095145"/>
                </a:cubicBezTo>
                <a:cubicBezTo>
                  <a:pt x="8072455" y="871781"/>
                  <a:pt x="9812791" y="542414"/>
                  <a:pt x="11553128" y="153419"/>
                </a:cubicBezTo>
                <a:lnTo>
                  <a:pt x="122253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72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2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25552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150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7740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656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385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7" y="273052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202369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188485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6700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/>
        </p:nvSpPr>
        <p:spPr>
          <a:xfrm>
            <a:off x="0" y="5901708"/>
            <a:ext cx="12192000" cy="956293"/>
          </a:xfrm>
          <a:custGeom>
            <a:avLst/>
            <a:gdLst>
              <a:gd name="connsiteX0" fmla="*/ 0 w 12192000"/>
              <a:gd name="connsiteY0" fmla="*/ 0 h 956293"/>
              <a:gd name="connsiteX1" fmla="*/ 6694014 w 12192000"/>
              <a:gd name="connsiteY1" fmla="*/ 377371 h 956293"/>
              <a:gd name="connsiteX2" fmla="*/ 10842908 w 12192000"/>
              <a:gd name="connsiteY2" fmla="*/ 807341 h 956293"/>
              <a:gd name="connsiteX3" fmla="*/ 12192000 w 12192000"/>
              <a:gd name="connsiteY3" fmla="*/ 952701 h 956293"/>
              <a:gd name="connsiteX4" fmla="*/ 12192000 w 12192000"/>
              <a:gd name="connsiteY4" fmla="*/ 956293 h 956293"/>
              <a:gd name="connsiteX5" fmla="*/ 0 w 12192000"/>
              <a:gd name="connsiteY5" fmla="*/ 956293 h 956293"/>
              <a:gd name="connsiteX6" fmla="*/ 0 w 12192000"/>
              <a:gd name="connsiteY6" fmla="*/ 0 h 9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956293">
                <a:moveTo>
                  <a:pt x="0" y="0"/>
                </a:moveTo>
                <a:cubicBezTo>
                  <a:pt x="2231338" y="21441"/>
                  <a:pt x="4462676" y="128649"/>
                  <a:pt x="6694014" y="377371"/>
                </a:cubicBezTo>
                <a:cubicBezTo>
                  <a:pt x="8075777" y="528534"/>
                  <a:pt x="9459943" y="662812"/>
                  <a:pt x="10842908" y="807341"/>
                </a:cubicBezTo>
                <a:lnTo>
                  <a:pt x="12192000" y="952701"/>
                </a:lnTo>
                <a:lnTo>
                  <a:pt x="12192000" y="956293"/>
                </a:lnTo>
                <a:lnTo>
                  <a:pt x="0" y="956293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0"/>
            <a:ext cx="12225338" cy="1666397"/>
          </a:xfrm>
          <a:custGeom>
            <a:avLst/>
            <a:gdLst>
              <a:gd name="connsiteX0" fmla="*/ 0 w 12225338"/>
              <a:gd name="connsiteY0" fmla="*/ 0 h 1666397"/>
              <a:gd name="connsiteX1" fmla="*/ 12225338 w 12225338"/>
              <a:gd name="connsiteY1" fmla="*/ 0 h 1666397"/>
              <a:gd name="connsiteX2" fmla="*/ 12225338 w 12225338"/>
              <a:gd name="connsiteY2" fmla="*/ 246757 h 1666397"/>
              <a:gd name="connsiteX3" fmla="*/ 11553128 w 12225338"/>
              <a:gd name="connsiteY3" fmla="*/ 400176 h 1666397"/>
              <a:gd name="connsiteX4" fmla="*/ 6332117 w 12225338"/>
              <a:gd name="connsiteY4" fmla="*/ 1341902 h 1666397"/>
              <a:gd name="connsiteX5" fmla="*/ 755889 w 12225338"/>
              <a:gd name="connsiteY5" fmla="*/ 1666301 h 1666397"/>
              <a:gd name="connsiteX6" fmla="*/ 0 w 12225338"/>
              <a:gd name="connsiteY6" fmla="*/ 1666397 h 1666397"/>
              <a:gd name="connsiteX7" fmla="*/ 0 w 12225338"/>
              <a:gd name="connsiteY7" fmla="*/ 0 h 166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25338" h="1666397">
                <a:moveTo>
                  <a:pt x="0" y="0"/>
                </a:moveTo>
                <a:lnTo>
                  <a:pt x="12225338" y="0"/>
                </a:lnTo>
                <a:lnTo>
                  <a:pt x="12225338" y="246757"/>
                </a:lnTo>
                <a:lnTo>
                  <a:pt x="11553128" y="400176"/>
                </a:lnTo>
                <a:cubicBezTo>
                  <a:pt x="9812791" y="789171"/>
                  <a:pt x="8072455" y="1118538"/>
                  <a:pt x="6332117" y="1341902"/>
                </a:cubicBezTo>
                <a:cubicBezTo>
                  <a:pt x="4474751" y="1584196"/>
                  <a:pt x="2614081" y="1657546"/>
                  <a:pt x="755889" y="1666301"/>
                </a:cubicBezTo>
                <a:lnTo>
                  <a:pt x="0" y="16663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12"/>
          <p:cNvSpPr>
            <a:spLocks/>
          </p:cNvSpPr>
          <p:nvPr userDrawn="1"/>
        </p:nvSpPr>
        <p:spPr bwMode="auto">
          <a:xfrm>
            <a:off x="0" y="227395"/>
            <a:ext cx="12225338" cy="1487488"/>
          </a:xfrm>
          <a:custGeom>
            <a:avLst/>
            <a:gdLst>
              <a:gd name="T0" fmla="*/ 0 w 2860"/>
              <a:gd name="T1" fmla="*/ 343 h 347"/>
              <a:gd name="T2" fmla="*/ 1564 w 2860"/>
              <a:gd name="T3" fmla="*/ 282 h 347"/>
              <a:gd name="T4" fmla="*/ 2860 w 2860"/>
              <a:gd name="T5" fmla="*/ 71 h 347"/>
              <a:gd name="T6" fmla="*/ 2860 w 2860"/>
              <a:gd name="T7" fmla="*/ 0 h 347"/>
              <a:gd name="T8" fmla="*/ 1477 w 2860"/>
              <a:gd name="T9" fmla="*/ 257 h 347"/>
              <a:gd name="T10" fmla="*/ 0 w 2860"/>
              <a:gd name="T11" fmla="*/ 332 h 347"/>
              <a:gd name="T12" fmla="*/ 0 w 2860"/>
              <a:gd name="T13" fmla="*/ 34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60" h="347">
                <a:moveTo>
                  <a:pt x="0" y="343"/>
                </a:moveTo>
                <a:cubicBezTo>
                  <a:pt x="520" y="347"/>
                  <a:pt x="1043" y="339"/>
                  <a:pt x="1564" y="282"/>
                </a:cubicBezTo>
                <a:cubicBezTo>
                  <a:pt x="1996" y="234"/>
                  <a:pt x="2428" y="160"/>
                  <a:pt x="2860" y="71"/>
                </a:cubicBezTo>
                <a:cubicBezTo>
                  <a:pt x="2860" y="0"/>
                  <a:pt x="2860" y="0"/>
                  <a:pt x="2860" y="0"/>
                </a:cubicBezTo>
                <a:cubicBezTo>
                  <a:pt x="2399" y="107"/>
                  <a:pt x="1938" y="198"/>
                  <a:pt x="1477" y="257"/>
                </a:cubicBezTo>
                <a:cubicBezTo>
                  <a:pt x="985" y="321"/>
                  <a:pt x="492" y="334"/>
                  <a:pt x="0" y="332"/>
                </a:cubicBezTo>
                <a:cubicBezTo>
                  <a:pt x="0" y="336"/>
                  <a:pt x="0" y="339"/>
                  <a:pt x="0" y="3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6"/>
          <p:cNvSpPr>
            <a:spLocks/>
          </p:cNvSpPr>
          <p:nvPr userDrawn="1"/>
        </p:nvSpPr>
        <p:spPr bwMode="auto">
          <a:xfrm>
            <a:off x="0" y="5899150"/>
            <a:ext cx="12225338" cy="990600"/>
          </a:xfrm>
          <a:custGeom>
            <a:avLst/>
            <a:gdLst>
              <a:gd name="T0" fmla="*/ 0 w 2860"/>
              <a:gd name="T1" fmla="*/ 0 h 231"/>
              <a:gd name="T2" fmla="*/ 1566 w 2860"/>
              <a:gd name="T3" fmla="*/ 64 h 231"/>
              <a:gd name="T4" fmla="*/ 2860 w 2860"/>
              <a:gd name="T5" fmla="*/ 154 h 231"/>
              <a:gd name="T6" fmla="*/ 2860 w 2860"/>
              <a:gd name="T7" fmla="*/ 231 h 231"/>
              <a:gd name="T8" fmla="*/ 1566 w 2860"/>
              <a:gd name="T9" fmla="*/ 96 h 231"/>
              <a:gd name="T10" fmla="*/ 0 w 2860"/>
              <a:gd name="T11" fmla="*/ 8 h 231"/>
              <a:gd name="T12" fmla="*/ 0 w 2860"/>
              <a:gd name="T13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60" h="231">
                <a:moveTo>
                  <a:pt x="0" y="0"/>
                </a:moveTo>
                <a:cubicBezTo>
                  <a:pt x="522" y="4"/>
                  <a:pt x="1044" y="23"/>
                  <a:pt x="1566" y="64"/>
                </a:cubicBezTo>
                <a:cubicBezTo>
                  <a:pt x="1997" y="98"/>
                  <a:pt x="2429" y="123"/>
                  <a:pt x="2860" y="154"/>
                </a:cubicBezTo>
                <a:cubicBezTo>
                  <a:pt x="2860" y="231"/>
                  <a:pt x="2860" y="231"/>
                  <a:pt x="2860" y="231"/>
                </a:cubicBezTo>
                <a:cubicBezTo>
                  <a:pt x="2429" y="183"/>
                  <a:pt x="1997" y="143"/>
                  <a:pt x="1566" y="96"/>
                </a:cubicBezTo>
                <a:cubicBezTo>
                  <a:pt x="1044" y="38"/>
                  <a:pt x="522" y="13"/>
                  <a:pt x="0" y="8"/>
                </a:cubicBezTo>
                <a:cubicBezTo>
                  <a:pt x="0" y="5"/>
                  <a:pt x="0" y="3"/>
                  <a:pt x="0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6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 userDrawn="1"/>
        </p:nvSpPr>
        <p:spPr>
          <a:xfrm flipH="1" flipV="1">
            <a:off x="0" y="5598185"/>
            <a:ext cx="6245672" cy="1259815"/>
          </a:xfrm>
          <a:custGeom>
            <a:avLst/>
            <a:gdLst>
              <a:gd name="connsiteX0" fmla="*/ 0 w 6245672"/>
              <a:gd name="connsiteY0" fmla="*/ 0 h 1259815"/>
              <a:gd name="connsiteX1" fmla="*/ 6245672 w 6245672"/>
              <a:gd name="connsiteY1" fmla="*/ 0 h 1259815"/>
              <a:gd name="connsiteX2" fmla="*/ 6245672 w 6245672"/>
              <a:gd name="connsiteY2" fmla="*/ 1259108 h 1259815"/>
              <a:gd name="connsiteX3" fmla="*/ 3116424 w 6245672"/>
              <a:gd name="connsiteY3" fmla="*/ 1014995 h 1259815"/>
              <a:gd name="connsiteX4" fmla="*/ 0 w 6245672"/>
              <a:gd name="connsiteY4" fmla="*/ 0 h 1259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45672" h="1259815">
                <a:moveTo>
                  <a:pt x="0" y="0"/>
                </a:moveTo>
                <a:lnTo>
                  <a:pt x="6245672" y="0"/>
                </a:lnTo>
                <a:lnTo>
                  <a:pt x="6245672" y="1259108"/>
                </a:lnTo>
                <a:cubicBezTo>
                  <a:pt x="5202589" y="1267673"/>
                  <a:pt x="4155231" y="1199150"/>
                  <a:pt x="3116424" y="1014995"/>
                </a:cubicBezTo>
                <a:cubicBezTo>
                  <a:pt x="2073341" y="822274"/>
                  <a:pt x="1038808" y="479660"/>
                  <a:pt x="0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>
          <a:xfrm>
            <a:off x="5946328" y="1"/>
            <a:ext cx="6245672" cy="1259815"/>
          </a:xfrm>
          <a:custGeom>
            <a:avLst/>
            <a:gdLst>
              <a:gd name="connsiteX0" fmla="*/ 0 w 6245672"/>
              <a:gd name="connsiteY0" fmla="*/ 0 h 1259815"/>
              <a:gd name="connsiteX1" fmla="*/ 6245672 w 6245672"/>
              <a:gd name="connsiteY1" fmla="*/ 0 h 1259815"/>
              <a:gd name="connsiteX2" fmla="*/ 6245672 w 6245672"/>
              <a:gd name="connsiteY2" fmla="*/ 1259108 h 1259815"/>
              <a:gd name="connsiteX3" fmla="*/ 3116424 w 6245672"/>
              <a:gd name="connsiteY3" fmla="*/ 1014995 h 1259815"/>
              <a:gd name="connsiteX4" fmla="*/ 0 w 6245672"/>
              <a:gd name="connsiteY4" fmla="*/ 0 h 1259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45672" h="1259815">
                <a:moveTo>
                  <a:pt x="0" y="0"/>
                </a:moveTo>
                <a:lnTo>
                  <a:pt x="6245672" y="0"/>
                </a:lnTo>
                <a:lnTo>
                  <a:pt x="6245672" y="1259108"/>
                </a:lnTo>
                <a:cubicBezTo>
                  <a:pt x="5202589" y="1267673"/>
                  <a:pt x="4155231" y="1199150"/>
                  <a:pt x="3116424" y="1014995"/>
                </a:cubicBezTo>
                <a:cubicBezTo>
                  <a:pt x="2073341" y="822274"/>
                  <a:pt x="1038808" y="479660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9"/>
          <p:cNvSpPr>
            <a:spLocks/>
          </p:cNvSpPr>
          <p:nvPr userDrawn="1"/>
        </p:nvSpPr>
        <p:spPr bwMode="auto">
          <a:xfrm>
            <a:off x="0" y="5545137"/>
            <a:ext cx="7613650" cy="1331913"/>
          </a:xfrm>
          <a:custGeom>
            <a:avLst/>
            <a:gdLst>
              <a:gd name="T0" fmla="*/ 0 w 1781"/>
              <a:gd name="T1" fmla="*/ 0 h 311"/>
              <a:gd name="T2" fmla="*/ 993 w 1781"/>
              <a:gd name="T3" fmla="*/ 95 h 311"/>
              <a:gd name="T4" fmla="*/ 1781 w 1781"/>
              <a:gd name="T5" fmla="*/ 311 h 311"/>
              <a:gd name="T6" fmla="*/ 1461 w 1781"/>
              <a:gd name="T7" fmla="*/ 311 h 311"/>
              <a:gd name="T8" fmla="*/ 732 w 1781"/>
              <a:gd name="T9" fmla="*/ 74 h 311"/>
              <a:gd name="T10" fmla="*/ 0 w 1781"/>
              <a:gd name="T11" fmla="*/ 17 h 311"/>
              <a:gd name="T12" fmla="*/ 0 w 1781"/>
              <a:gd name="T13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1" h="311">
                <a:moveTo>
                  <a:pt x="0" y="0"/>
                </a:moveTo>
                <a:cubicBezTo>
                  <a:pt x="331" y="7"/>
                  <a:pt x="663" y="33"/>
                  <a:pt x="993" y="95"/>
                </a:cubicBezTo>
                <a:cubicBezTo>
                  <a:pt x="1257" y="144"/>
                  <a:pt x="1519" y="219"/>
                  <a:pt x="1781" y="311"/>
                </a:cubicBezTo>
                <a:cubicBezTo>
                  <a:pt x="1461" y="311"/>
                  <a:pt x="1461" y="311"/>
                  <a:pt x="1461" y="311"/>
                </a:cubicBezTo>
                <a:cubicBezTo>
                  <a:pt x="1218" y="199"/>
                  <a:pt x="976" y="119"/>
                  <a:pt x="732" y="74"/>
                </a:cubicBezTo>
                <a:cubicBezTo>
                  <a:pt x="489" y="31"/>
                  <a:pt x="244" y="15"/>
                  <a:pt x="0" y="17"/>
                </a:cubicBezTo>
                <a:cubicBezTo>
                  <a:pt x="0" y="11"/>
                  <a:pt x="0" y="6"/>
                  <a:pt x="0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9"/>
          <p:cNvSpPr>
            <a:spLocks/>
          </p:cNvSpPr>
          <p:nvPr userDrawn="1"/>
        </p:nvSpPr>
        <p:spPr bwMode="auto">
          <a:xfrm flipH="1" flipV="1">
            <a:off x="4578350" y="-19050"/>
            <a:ext cx="7613650" cy="1331913"/>
          </a:xfrm>
          <a:custGeom>
            <a:avLst/>
            <a:gdLst>
              <a:gd name="T0" fmla="*/ 0 w 1781"/>
              <a:gd name="T1" fmla="*/ 0 h 311"/>
              <a:gd name="T2" fmla="*/ 993 w 1781"/>
              <a:gd name="T3" fmla="*/ 95 h 311"/>
              <a:gd name="T4" fmla="*/ 1781 w 1781"/>
              <a:gd name="T5" fmla="*/ 311 h 311"/>
              <a:gd name="T6" fmla="*/ 1461 w 1781"/>
              <a:gd name="T7" fmla="*/ 311 h 311"/>
              <a:gd name="T8" fmla="*/ 732 w 1781"/>
              <a:gd name="T9" fmla="*/ 74 h 311"/>
              <a:gd name="T10" fmla="*/ 0 w 1781"/>
              <a:gd name="T11" fmla="*/ 17 h 311"/>
              <a:gd name="T12" fmla="*/ 0 w 1781"/>
              <a:gd name="T13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1" h="311">
                <a:moveTo>
                  <a:pt x="0" y="0"/>
                </a:moveTo>
                <a:cubicBezTo>
                  <a:pt x="331" y="7"/>
                  <a:pt x="663" y="33"/>
                  <a:pt x="993" y="95"/>
                </a:cubicBezTo>
                <a:cubicBezTo>
                  <a:pt x="1257" y="144"/>
                  <a:pt x="1519" y="219"/>
                  <a:pt x="1781" y="311"/>
                </a:cubicBezTo>
                <a:cubicBezTo>
                  <a:pt x="1461" y="311"/>
                  <a:pt x="1461" y="311"/>
                  <a:pt x="1461" y="311"/>
                </a:cubicBezTo>
                <a:cubicBezTo>
                  <a:pt x="1218" y="199"/>
                  <a:pt x="976" y="119"/>
                  <a:pt x="732" y="74"/>
                </a:cubicBezTo>
                <a:cubicBezTo>
                  <a:pt x="489" y="31"/>
                  <a:pt x="244" y="15"/>
                  <a:pt x="0" y="17"/>
                </a:cubicBezTo>
                <a:cubicBezTo>
                  <a:pt x="0" y="11"/>
                  <a:pt x="0" y="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11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内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6073-5BCA-433F-945B-3795F1B583C3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FA24-9890-400D-AF5D-E91DC9C61F9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Freeform 11"/>
          <p:cNvSpPr>
            <a:spLocks/>
          </p:cNvSpPr>
          <p:nvPr userDrawn="1"/>
        </p:nvSpPr>
        <p:spPr bwMode="auto">
          <a:xfrm>
            <a:off x="0" y="0"/>
            <a:ext cx="12225338" cy="977900"/>
          </a:xfrm>
          <a:custGeom>
            <a:avLst/>
            <a:gdLst>
              <a:gd name="T0" fmla="*/ 0 w 2860"/>
              <a:gd name="T1" fmla="*/ 214 h 228"/>
              <a:gd name="T2" fmla="*/ 1566 w 2860"/>
              <a:gd name="T3" fmla="*/ 202 h 228"/>
              <a:gd name="T4" fmla="*/ 2860 w 2860"/>
              <a:gd name="T5" fmla="*/ 77 h 228"/>
              <a:gd name="T6" fmla="*/ 2860 w 2860"/>
              <a:gd name="T7" fmla="*/ 0 h 228"/>
              <a:gd name="T8" fmla="*/ 1566 w 2860"/>
              <a:gd name="T9" fmla="*/ 170 h 228"/>
              <a:gd name="T10" fmla="*/ 0 w 2860"/>
              <a:gd name="T11" fmla="*/ 206 h 228"/>
              <a:gd name="T12" fmla="*/ 0 w 2860"/>
              <a:gd name="T13" fmla="*/ 214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60" h="228">
                <a:moveTo>
                  <a:pt x="0" y="214"/>
                </a:moveTo>
                <a:cubicBezTo>
                  <a:pt x="522" y="222"/>
                  <a:pt x="1044" y="228"/>
                  <a:pt x="1566" y="202"/>
                </a:cubicBezTo>
                <a:cubicBezTo>
                  <a:pt x="1997" y="181"/>
                  <a:pt x="2429" y="134"/>
                  <a:pt x="2860" y="77"/>
                </a:cubicBezTo>
                <a:cubicBezTo>
                  <a:pt x="2860" y="0"/>
                  <a:pt x="2860" y="0"/>
                  <a:pt x="2860" y="0"/>
                </a:cubicBezTo>
                <a:cubicBezTo>
                  <a:pt x="2429" y="74"/>
                  <a:pt x="1997" y="136"/>
                  <a:pt x="1566" y="170"/>
                </a:cubicBezTo>
                <a:cubicBezTo>
                  <a:pt x="1044" y="212"/>
                  <a:pt x="522" y="213"/>
                  <a:pt x="0" y="206"/>
                </a:cubicBezTo>
                <a:cubicBezTo>
                  <a:pt x="0" y="209"/>
                  <a:pt x="0" y="211"/>
                  <a:pt x="0" y="21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0" y="0"/>
            <a:ext cx="12192000" cy="912098"/>
          </a:xfrm>
          <a:custGeom>
            <a:avLst/>
            <a:gdLst>
              <a:gd name="connsiteX0" fmla="*/ 0 w 12192000"/>
              <a:gd name="connsiteY0" fmla="*/ 0 h 912098"/>
              <a:gd name="connsiteX1" fmla="*/ 12192000 w 12192000"/>
              <a:gd name="connsiteY1" fmla="*/ 0 h 912098"/>
              <a:gd name="connsiteX2" fmla="*/ 12192000 w 12192000"/>
              <a:gd name="connsiteY2" fmla="*/ 5482 h 912098"/>
              <a:gd name="connsiteX3" fmla="*/ 12137072 w 12192000"/>
              <a:gd name="connsiteY3" fmla="*/ 14514 h 912098"/>
              <a:gd name="connsiteX4" fmla="*/ 12192000 w 12192000"/>
              <a:gd name="connsiteY4" fmla="*/ 14514 h 912098"/>
              <a:gd name="connsiteX5" fmla="*/ 12192000 w 12192000"/>
              <a:gd name="connsiteY5" fmla="*/ 19996 h 912098"/>
              <a:gd name="connsiteX6" fmla="*/ 10842908 w 12192000"/>
              <a:gd name="connsiteY6" fmla="*/ 241833 h 912098"/>
              <a:gd name="connsiteX7" fmla="*/ 6694014 w 12192000"/>
              <a:gd name="connsiteY7" fmla="*/ 743650 h 912098"/>
              <a:gd name="connsiteX8" fmla="*/ 0 w 12192000"/>
              <a:gd name="connsiteY8" fmla="*/ 898055 h 912098"/>
              <a:gd name="connsiteX9" fmla="*/ 0 w 12192000"/>
              <a:gd name="connsiteY9" fmla="*/ 883541 h 912098"/>
              <a:gd name="connsiteX10" fmla="*/ 0 w 12192000"/>
              <a:gd name="connsiteY10" fmla="*/ 14514 h 91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12098">
                <a:moveTo>
                  <a:pt x="0" y="0"/>
                </a:moveTo>
                <a:lnTo>
                  <a:pt x="12192000" y="0"/>
                </a:lnTo>
                <a:lnTo>
                  <a:pt x="12192000" y="5482"/>
                </a:lnTo>
                <a:lnTo>
                  <a:pt x="12137072" y="14514"/>
                </a:lnTo>
                <a:lnTo>
                  <a:pt x="12192000" y="14514"/>
                </a:lnTo>
                <a:lnTo>
                  <a:pt x="12192000" y="19996"/>
                </a:lnTo>
                <a:lnTo>
                  <a:pt x="10842908" y="241833"/>
                </a:lnTo>
                <a:cubicBezTo>
                  <a:pt x="9459943" y="457357"/>
                  <a:pt x="8075777" y="634280"/>
                  <a:pt x="6694014" y="743650"/>
                </a:cubicBezTo>
                <a:cubicBezTo>
                  <a:pt x="4462676" y="923789"/>
                  <a:pt x="2231338" y="928079"/>
                  <a:pt x="0" y="898055"/>
                </a:cubicBezTo>
                <a:lnTo>
                  <a:pt x="0" y="883541"/>
                </a:lnTo>
                <a:lnTo>
                  <a:pt x="0" y="145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503" y="261303"/>
            <a:ext cx="6158014" cy="535531"/>
          </a:xfrm>
          <a:noFill/>
        </p:spPr>
        <p:txBody>
          <a:bodyPr wrap="square" rtlCol="0">
            <a:spAutoFit/>
          </a:bodyPr>
          <a:lstStyle>
            <a:lvl1pPr>
              <a:defRPr lang="zh-CN" altLang="en-US" sz="3200" b="1" spc="300">
                <a:solidFill>
                  <a:schemeClr val="bg1"/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764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/>
    </p:bldLst>
  </p:timing>
  <p:extLst mod="1">
    <p:ext uri="{DCECCB84-F9BA-43D5-87BE-67443E8EF086}">
      <p15:sldGuideLst xmlns="" xmlns:p15="http://schemas.microsoft.com/office/powerpoint/2012/main">
        <p15:guide id="1" orient="horz" pos="187" userDrawn="1">
          <p15:clr>
            <a:srgbClr val="FBAE40"/>
          </p15:clr>
        </p15:guide>
        <p15:guide id="2" pos="347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orient="horz" pos="399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6073-5BCA-433F-945B-3795F1B583C3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FA24-9890-400D-AF5D-E91DC9C61F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460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086" indent="0" algn="ctr">
              <a:buNone/>
              <a:defRPr sz="2000"/>
            </a:lvl2pPr>
            <a:lvl3pPr marL="914172" indent="0" algn="ctr">
              <a:buNone/>
              <a:defRPr sz="1800"/>
            </a:lvl3pPr>
            <a:lvl4pPr marL="1371257" indent="0" algn="ctr">
              <a:buNone/>
              <a:defRPr sz="1600"/>
            </a:lvl4pPr>
            <a:lvl5pPr marL="1828343" indent="0" algn="ctr">
              <a:buNone/>
              <a:defRPr sz="1600"/>
            </a:lvl5pPr>
            <a:lvl6pPr marL="2285429" indent="0" algn="ctr">
              <a:buNone/>
              <a:defRPr sz="1600"/>
            </a:lvl6pPr>
            <a:lvl7pPr marL="2742514" indent="0" algn="ctr">
              <a:buNone/>
              <a:defRPr sz="1600"/>
            </a:lvl7pPr>
            <a:lvl8pPr marL="3199600" indent="0" algn="ctr">
              <a:buNone/>
              <a:defRPr sz="1600"/>
            </a:lvl8pPr>
            <a:lvl9pPr marL="3656686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06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00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08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17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4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6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97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100000"/>
              </a:schemeClr>
            </a:gs>
            <a:gs pos="73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06073-5BCA-433F-945B-3795F1B583C3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DFA24-9890-400D-AF5D-E91DC9C61F9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8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37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72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172"/>
              <a:t>2020/9/3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72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72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172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84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172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3" indent="-228543" algn="l" defTabSz="91417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0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6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2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</a:rPr>
              <a:t>PPT</a:t>
            </a:r>
            <a:r>
              <a:rPr lang="zh-CN" altLang="en-US" sz="100" dirty="0">
                <a:solidFill>
                  <a:prstClr val="white"/>
                </a:solidFill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</a:rPr>
              <a:t>PPT</a:t>
            </a:r>
            <a:r>
              <a:rPr lang="zh-CN" altLang="en-US" sz="100" dirty="0">
                <a:solidFill>
                  <a:prstClr val="white"/>
                </a:solidFill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</a:rPr>
              <a:t>PPT</a:t>
            </a:r>
            <a:r>
              <a:rPr lang="zh-CN" altLang="en-US" sz="100" dirty="0">
                <a:solidFill>
                  <a:prstClr val="white"/>
                </a:solidFill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</a:rPr>
              <a:t>PPT</a:t>
            </a:r>
            <a:r>
              <a:rPr lang="zh-CN" altLang="en-US" sz="100" dirty="0">
                <a:solidFill>
                  <a:prstClr val="white"/>
                </a:solidFill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</a:rPr>
              <a:t>PPT</a:t>
            </a:r>
            <a:r>
              <a:rPr lang="zh-CN" altLang="en-US" sz="100" dirty="0">
                <a:solidFill>
                  <a:prstClr val="white"/>
                </a:solidFill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</a:rPr>
              <a:t>      </a:t>
            </a:r>
            <a:endParaRPr lang="en-US" altLang="zh-CN" sz="100" dirty="0">
              <a:solidFill>
                <a:prstClr val="white"/>
              </a:solidFill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</a:rPr>
              <a:t>www.1ppt.com/ziti/</a:t>
            </a:r>
            <a:endParaRPr lang="en-US" altLang="zh-CN" sz="100" dirty="0">
              <a:solidFill>
                <a:prstClr val="white"/>
              </a:solidFill>
            </a:endParaRPr>
          </a:p>
          <a:p>
            <a:r>
              <a:rPr lang="en-US" altLang="zh-CN" sz="100" dirty="0">
                <a:solidFill>
                  <a:prstClr val="white"/>
                </a:solidFill>
              </a:rPr>
              <a:t> </a:t>
            </a:r>
            <a:endParaRPr lang="zh-CN" altLang="en-US" sz="100" dirty="0">
              <a:solidFill>
                <a:prstClr val="white"/>
              </a:solidFill>
            </a:endParaRPr>
          </a:p>
        </p:txBody>
      </p:sp>
      <p:pic>
        <p:nvPicPr>
          <p:cNvPr id="1026" name="图片 6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95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81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10"/>
          <p:cNvSpPr txBox="1">
            <a:spLocks noChangeArrowheads="1"/>
          </p:cNvSpPr>
          <p:nvPr/>
        </p:nvSpPr>
        <p:spPr bwMode="auto">
          <a:xfrm>
            <a:off x="6256980" y="5039860"/>
            <a:ext cx="4956175" cy="112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汇报人</a:t>
            </a:r>
            <a:r>
              <a:rPr lang="zh-CN" altLang="en-US" sz="280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：林炅</a:t>
            </a:r>
            <a:endParaRPr lang="zh-CN" altLang="en-US" sz="2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指导老师：</a:t>
            </a:r>
            <a:r>
              <a:rPr lang="zh-CN" altLang="en-US" sz="280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王泽鹏</a:t>
            </a:r>
            <a:endParaRPr lang="zh-CN" altLang="en-US" sz="2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627" name="文本框 12"/>
          <p:cNvSpPr txBox="1">
            <a:spLocks noChangeArrowheads="1"/>
          </p:cNvSpPr>
          <p:nvPr/>
        </p:nvSpPr>
        <p:spPr bwMode="auto">
          <a:xfrm>
            <a:off x="2891155" y="2500948"/>
            <a:ext cx="739902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5400" b="1" dirty="0" smtClean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超市进销管理系统</a:t>
            </a:r>
            <a:endParaRPr lang="zh-CN" altLang="en-US" sz="5400" b="1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75586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文献综述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101075" y="2035288"/>
            <a:ext cx="1157288" cy="115728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3964948" y="1892413"/>
            <a:ext cx="2895433" cy="1429543"/>
            <a:chOff x="3964948" y="1892413"/>
            <a:chExt cx="2895433" cy="1429543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5386871" y="2613932"/>
              <a:ext cx="1473510" cy="0"/>
            </a:xfrm>
            <a:prstGeom prst="straightConnector1">
              <a:avLst/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弧形 6"/>
            <p:cNvSpPr/>
            <p:nvPr/>
          </p:nvSpPr>
          <p:spPr>
            <a:xfrm>
              <a:off x="3964948" y="1892413"/>
              <a:ext cx="1429543" cy="1429543"/>
            </a:xfrm>
            <a:prstGeom prst="arc">
              <a:avLst>
                <a:gd name="adj1" fmla="val 42626"/>
                <a:gd name="adj2" fmla="val 20729120"/>
              </a:avLst>
            </a:prstGeom>
            <a:ln w="952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椭圆 8"/>
          <p:cNvSpPr/>
          <p:nvPr/>
        </p:nvSpPr>
        <p:spPr>
          <a:xfrm>
            <a:off x="7032704" y="2035288"/>
            <a:ext cx="1157288" cy="115728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6896577" y="1892413"/>
            <a:ext cx="2885598" cy="1429543"/>
            <a:chOff x="6896577" y="1892413"/>
            <a:chExt cx="2885598" cy="1429543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8319107" y="2613932"/>
              <a:ext cx="1463068" cy="0"/>
            </a:xfrm>
            <a:prstGeom prst="straightConnector1">
              <a:avLst/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弧形 9"/>
            <p:cNvSpPr/>
            <p:nvPr/>
          </p:nvSpPr>
          <p:spPr>
            <a:xfrm>
              <a:off x="6896577" y="1892413"/>
              <a:ext cx="1429543" cy="1429543"/>
            </a:xfrm>
            <a:prstGeom prst="arc">
              <a:avLst>
                <a:gd name="adj1" fmla="val 42626"/>
                <a:gd name="adj2" fmla="val 20729120"/>
              </a:avLst>
            </a:prstGeom>
            <a:ln w="952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椭圆 11"/>
          <p:cNvSpPr/>
          <p:nvPr/>
        </p:nvSpPr>
        <p:spPr>
          <a:xfrm>
            <a:off x="1169446" y="2035288"/>
            <a:ext cx="1157288" cy="115728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033319" y="1892413"/>
            <a:ext cx="2910031" cy="1429543"/>
            <a:chOff x="1033319" y="1892413"/>
            <a:chExt cx="2910031" cy="1429543"/>
          </a:xfrm>
        </p:grpSpPr>
        <p:cxnSp>
          <p:nvCxnSpPr>
            <p:cNvPr id="3" name="直接箭头连接符 2"/>
            <p:cNvCxnSpPr/>
            <p:nvPr/>
          </p:nvCxnSpPr>
          <p:spPr>
            <a:xfrm>
              <a:off x="2453338" y="2613932"/>
              <a:ext cx="1490012" cy="0"/>
            </a:xfrm>
            <a:prstGeom prst="straightConnector1">
              <a:avLst/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弧形 12"/>
            <p:cNvSpPr/>
            <p:nvPr/>
          </p:nvSpPr>
          <p:spPr>
            <a:xfrm>
              <a:off x="1033319" y="1892413"/>
              <a:ext cx="1429543" cy="1429543"/>
            </a:xfrm>
            <a:prstGeom prst="arc">
              <a:avLst>
                <a:gd name="adj1" fmla="val 42626"/>
                <a:gd name="adj2" fmla="val 20729120"/>
              </a:avLst>
            </a:prstGeom>
            <a:ln w="952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椭圆 14"/>
          <p:cNvSpPr/>
          <p:nvPr/>
        </p:nvSpPr>
        <p:spPr>
          <a:xfrm>
            <a:off x="9964332" y="2035288"/>
            <a:ext cx="1157288" cy="1157288"/>
          </a:xfrm>
          <a:prstGeom prst="ellipse">
            <a:avLst/>
          </a:prstGeom>
          <a:solidFill>
            <a:schemeClr val="accent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弧形 15"/>
          <p:cNvSpPr/>
          <p:nvPr/>
        </p:nvSpPr>
        <p:spPr>
          <a:xfrm>
            <a:off x="9828205" y="1892413"/>
            <a:ext cx="1429543" cy="1429543"/>
          </a:xfrm>
          <a:prstGeom prst="arc">
            <a:avLst>
              <a:gd name="adj1" fmla="val 20738685"/>
              <a:gd name="adj2" fmla="val 2072912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292160" y="2073388"/>
            <a:ext cx="911861" cy="1050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01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223789" y="2073388"/>
            <a:ext cx="911861" cy="1050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02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143678" y="2073388"/>
            <a:ext cx="911861" cy="1050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03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087045" y="2073388"/>
            <a:ext cx="911861" cy="1050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04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91503" y="3613009"/>
            <a:ext cx="2315001" cy="2594549"/>
            <a:chOff x="591503" y="3613009"/>
            <a:chExt cx="2315001" cy="2594549"/>
          </a:xfrm>
        </p:grpSpPr>
        <p:sp>
          <p:nvSpPr>
            <p:cNvPr id="22" name="文本框 21"/>
            <p:cNvSpPr txBox="1"/>
            <p:nvPr/>
          </p:nvSpPr>
          <p:spPr>
            <a:xfrm>
              <a:off x="971636" y="3613009"/>
              <a:ext cx="1535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tx2"/>
                  </a:solidFill>
                </a:rPr>
                <a:t>关键字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1454374" y="4304255"/>
              <a:ext cx="531467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591503" y="4514787"/>
              <a:ext cx="2315001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bg2">
                      <a:lumMod val="75000"/>
                    </a:schemeClr>
                  </a:solidFill>
                </a:rPr>
                <a:t>单击此处编辑您要的内容，建议您在展示时采用微软雅黑字体。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522218" y="3613009"/>
            <a:ext cx="2315001" cy="2594549"/>
            <a:chOff x="3522218" y="3613009"/>
            <a:chExt cx="2315001" cy="2594549"/>
          </a:xfrm>
        </p:grpSpPr>
        <p:sp>
          <p:nvSpPr>
            <p:cNvPr id="24" name="文本框 23"/>
            <p:cNvSpPr txBox="1"/>
            <p:nvPr/>
          </p:nvSpPr>
          <p:spPr>
            <a:xfrm>
              <a:off x="3902991" y="3613009"/>
              <a:ext cx="1535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tx2"/>
                  </a:solidFill>
                </a:rPr>
                <a:t>关键字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4385729" y="4304255"/>
              <a:ext cx="531467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3522218" y="4514787"/>
              <a:ext cx="2315001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bg2">
                      <a:lumMod val="75000"/>
                    </a:schemeClr>
                  </a:solidFill>
                </a:rPr>
                <a:t>单击此处编辑您要的内容，建议您在展示时采用微软雅黑字体。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442107" y="3613009"/>
            <a:ext cx="2315001" cy="2594549"/>
            <a:chOff x="6442107" y="3613009"/>
            <a:chExt cx="2315001" cy="2594549"/>
          </a:xfrm>
        </p:grpSpPr>
        <p:sp>
          <p:nvSpPr>
            <p:cNvPr id="25" name="文本框 24"/>
            <p:cNvSpPr txBox="1"/>
            <p:nvPr/>
          </p:nvSpPr>
          <p:spPr>
            <a:xfrm>
              <a:off x="6832087" y="3613009"/>
              <a:ext cx="1535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tx2"/>
                  </a:solidFill>
                </a:rPr>
                <a:t>关键字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7314825" y="4304255"/>
              <a:ext cx="531467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6442107" y="4514787"/>
              <a:ext cx="2315001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bg2">
                      <a:lumMod val="75000"/>
                    </a:schemeClr>
                  </a:solidFill>
                </a:rPr>
                <a:t>单击此处编辑您要的内容，建议您在展示时采用微软雅黑字体。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374766" y="3613009"/>
            <a:ext cx="2315001" cy="2594549"/>
            <a:chOff x="9374766" y="3613009"/>
            <a:chExt cx="2315001" cy="2594549"/>
          </a:xfrm>
        </p:grpSpPr>
        <p:sp>
          <p:nvSpPr>
            <p:cNvPr id="26" name="文本框 25"/>
            <p:cNvSpPr txBox="1"/>
            <p:nvPr/>
          </p:nvSpPr>
          <p:spPr>
            <a:xfrm>
              <a:off x="9766361" y="3613009"/>
              <a:ext cx="1535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tx2"/>
                  </a:solidFill>
                </a:rPr>
                <a:t>关键字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10249099" y="4304255"/>
              <a:ext cx="531467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9374766" y="4514787"/>
              <a:ext cx="2315001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bg2">
                      <a:lumMod val="75000"/>
                    </a:schemeClr>
                  </a:solidFill>
                </a:rPr>
                <a:t>单击此处编辑您要的内容，建议您在展示时采用微软雅黑字体。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2313562"/>
      </p:ext>
    </p:extLst>
  </p:cSld>
  <p:clrMapOvr>
    <a:masterClrMapping/>
  </p:clrMapOvr>
  <p:transition spd="slow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15" grpId="0" animBg="1"/>
      <p:bldP spid="16" grpId="0" animBg="1"/>
      <p:bldP spid="18" grpId="0"/>
      <p:bldP spid="19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923550" y="3617611"/>
            <a:ext cx="1895577" cy="1895577"/>
          </a:xfrm>
          <a:prstGeom prst="ellipse">
            <a:avLst/>
          </a:prstGeom>
          <a:solidFill>
            <a:schemeClr val="accent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315997" y="3617611"/>
            <a:ext cx="1895577" cy="1895577"/>
          </a:xfrm>
          <a:prstGeom prst="ellipse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文献综述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2119774" y="2176397"/>
            <a:ext cx="1895577" cy="1895577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103817" y="4181345"/>
            <a:ext cx="1535042" cy="658429"/>
            <a:chOff x="3103817" y="4181345"/>
            <a:chExt cx="1535042" cy="658429"/>
          </a:xfrm>
        </p:grpSpPr>
        <p:sp>
          <p:nvSpPr>
            <p:cNvPr id="37" name="文本框 36"/>
            <p:cNvSpPr txBox="1"/>
            <p:nvPr/>
          </p:nvSpPr>
          <p:spPr>
            <a:xfrm>
              <a:off x="3103817" y="4378109"/>
              <a:ext cx="1535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</a:rPr>
                <a:t>关键字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3673354" y="4181345"/>
              <a:ext cx="395968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1496264" y="4181345"/>
            <a:ext cx="1535042" cy="658429"/>
            <a:chOff x="1496264" y="4181345"/>
            <a:chExt cx="1535042" cy="658429"/>
          </a:xfrm>
        </p:grpSpPr>
        <p:sp>
          <p:nvSpPr>
            <p:cNvPr id="41" name="文本框 40"/>
            <p:cNvSpPr txBox="1"/>
            <p:nvPr/>
          </p:nvSpPr>
          <p:spPr>
            <a:xfrm>
              <a:off x="1496264" y="4378109"/>
              <a:ext cx="1535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</a:rPr>
                <a:t>关键字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2065801" y="4181345"/>
              <a:ext cx="395968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2300041" y="2729916"/>
            <a:ext cx="1535042" cy="668644"/>
            <a:chOff x="2300041" y="2729916"/>
            <a:chExt cx="1535042" cy="668644"/>
          </a:xfrm>
        </p:grpSpPr>
        <p:sp>
          <p:nvSpPr>
            <p:cNvPr id="42" name="文本框 41"/>
            <p:cNvSpPr txBox="1"/>
            <p:nvPr/>
          </p:nvSpPr>
          <p:spPr>
            <a:xfrm>
              <a:off x="2300041" y="2936895"/>
              <a:ext cx="1535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</a:rPr>
                <a:t>关键字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2869578" y="2729916"/>
              <a:ext cx="395968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5860024" y="1622569"/>
            <a:ext cx="5242877" cy="1292662"/>
            <a:chOff x="6096000" y="1681563"/>
            <a:chExt cx="5242877" cy="1292662"/>
          </a:xfrm>
        </p:grpSpPr>
        <p:sp>
          <p:nvSpPr>
            <p:cNvPr id="45" name="文本框 44"/>
            <p:cNvSpPr txBox="1"/>
            <p:nvPr/>
          </p:nvSpPr>
          <p:spPr>
            <a:xfrm>
              <a:off x="6311120" y="1681563"/>
              <a:ext cx="5027757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单击此处编辑您要的内容，建议您在展示时采用微软雅黑字体。单击此处编辑您要的内容，建议您在展示时采用微软雅黑字体。</a:t>
              </a:r>
            </a:p>
          </p:txBody>
        </p:sp>
        <p:sp>
          <p:nvSpPr>
            <p:cNvPr id="46" name="任意多边形 45"/>
            <p:cNvSpPr/>
            <p:nvPr/>
          </p:nvSpPr>
          <p:spPr>
            <a:xfrm rot="5400000" flipH="1">
              <a:off x="6037071" y="1864347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860024" y="3251893"/>
            <a:ext cx="5242877" cy="1292662"/>
            <a:chOff x="6096000" y="3369063"/>
            <a:chExt cx="5242877" cy="1292662"/>
          </a:xfrm>
        </p:grpSpPr>
        <p:sp>
          <p:nvSpPr>
            <p:cNvPr id="47" name="文本框 46"/>
            <p:cNvSpPr txBox="1"/>
            <p:nvPr/>
          </p:nvSpPr>
          <p:spPr>
            <a:xfrm>
              <a:off x="6311120" y="3369063"/>
              <a:ext cx="5027757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单击此处编辑您要的内容，建议您在展示时采用微软雅黑字体。单击此处编辑您要的内容，建议您在展示时采用微软雅黑字体。</a:t>
              </a:r>
            </a:p>
          </p:txBody>
        </p:sp>
        <p:sp>
          <p:nvSpPr>
            <p:cNvPr id="48" name="任意多边形 47"/>
            <p:cNvSpPr/>
            <p:nvPr/>
          </p:nvSpPr>
          <p:spPr>
            <a:xfrm rot="5400000" flipH="1">
              <a:off x="6037071" y="3551847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860024" y="4881217"/>
            <a:ext cx="5242877" cy="1292662"/>
            <a:chOff x="6096000" y="1681563"/>
            <a:chExt cx="5242877" cy="1292662"/>
          </a:xfrm>
        </p:grpSpPr>
        <p:sp>
          <p:nvSpPr>
            <p:cNvPr id="50" name="文本框 49"/>
            <p:cNvSpPr txBox="1"/>
            <p:nvPr/>
          </p:nvSpPr>
          <p:spPr>
            <a:xfrm>
              <a:off x="6311120" y="1681563"/>
              <a:ext cx="5027757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单击此处编辑您要的内容，建议您在展示时采用微软雅黑字体。单击此处编辑您要的内容，建议您在展示时采用微软雅黑字体。</a:t>
              </a:r>
            </a:p>
          </p:txBody>
        </p:sp>
        <p:sp>
          <p:nvSpPr>
            <p:cNvPr id="51" name="任意多边形 50"/>
            <p:cNvSpPr/>
            <p:nvPr/>
          </p:nvSpPr>
          <p:spPr>
            <a:xfrm rot="5400000" flipH="1">
              <a:off x="6037071" y="1864347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5134597"/>
      </p:ext>
    </p:extLst>
  </p:cSld>
  <p:clrMapOvr>
    <a:masterClrMapping/>
  </p:clrMapOvr>
  <p:transition spd="slow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文献综述</a:t>
            </a:r>
            <a:endParaRPr lang="zh-CN" altLang="en-US" dirty="0"/>
          </a:p>
        </p:txBody>
      </p:sp>
      <p:sp>
        <p:nvSpPr>
          <p:cNvPr id="11" name="任意多边形 10"/>
          <p:cNvSpPr/>
          <p:nvPr/>
        </p:nvSpPr>
        <p:spPr>
          <a:xfrm>
            <a:off x="7922487" y="4976500"/>
            <a:ext cx="4242629" cy="1881500"/>
          </a:xfrm>
          <a:custGeom>
            <a:avLst/>
            <a:gdLst>
              <a:gd name="connsiteX0" fmla="*/ 2121314 w 4242629"/>
              <a:gd name="connsiteY0" fmla="*/ 0 h 1881500"/>
              <a:gd name="connsiteX1" fmla="*/ 4225871 w 4242629"/>
              <a:gd name="connsiteY1" fmla="*/ 1715263 h 1881500"/>
              <a:gd name="connsiteX2" fmla="*/ 4242629 w 4242629"/>
              <a:gd name="connsiteY2" fmla="*/ 1881500 h 1881500"/>
              <a:gd name="connsiteX3" fmla="*/ 0 w 4242629"/>
              <a:gd name="connsiteY3" fmla="*/ 1881500 h 1881500"/>
              <a:gd name="connsiteX4" fmla="*/ 16759 w 4242629"/>
              <a:gd name="connsiteY4" fmla="*/ 1715263 h 1881500"/>
              <a:gd name="connsiteX5" fmla="*/ 2121314 w 4242629"/>
              <a:gd name="connsiteY5" fmla="*/ 0 h 18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629" h="1881500">
                <a:moveTo>
                  <a:pt x="2121314" y="0"/>
                </a:moveTo>
                <a:cubicBezTo>
                  <a:pt x="3159430" y="0"/>
                  <a:pt x="4025559" y="736365"/>
                  <a:pt x="4225871" y="1715263"/>
                </a:cubicBezTo>
                <a:lnTo>
                  <a:pt x="4242629" y="1881500"/>
                </a:lnTo>
                <a:lnTo>
                  <a:pt x="0" y="1881500"/>
                </a:lnTo>
                <a:lnTo>
                  <a:pt x="16759" y="1715263"/>
                </a:lnTo>
                <a:cubicBezTo>
                  <a:pt x="217070" y="736365"/>
                  <a:pt x="1083198" y="0"/>
                  <a:pt x="2121314" y="0"/>
                </a:cubicBezTo>
                <a:close/>
              </a:path>
            </a:pathLst>
          </a:custGeom>
          <a:solidFill>
            <a:schemeClr val="accent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26887" y="4976500"/>
            <a:ext cx="4242629" cy="1881500"/>
          </a:xfrm>
          <a:custGeom>
            <a:avLst/>
            <a:gdLst>
              <a:gd name="connsiteX0" fmla="*/ 2121314 w 4242629"/>
              <a:gd name="connsiteY0" fmla="*/ 0 h 1881500"/>
              <a:gd name="connsiteX1" fmla="*/ 4225871 w 4242629"/>
              <a:gd name="connsiteY1" fmla="*/ 1715263 h 1881500"/>
              <a:gd name="connsiteX2" fmla="*/ 4242629 w 4242629"/>
              <a:gd name="connsiteY2" fmla="*/ 1881500 h 1881500"/>
              <a:gd name="connsiteX3" fmla="*/ 0 w 4242629"/>
              <a:gd name="connsiteY3" fmla="*/ 1881500 h 1881500"/>
              <a:gd name="connsiteX4" fmla="*/ 16758 w 4242629"/>
              <a:gd name="connsiteY4" fmla="*/ 1715263 h 1881500"/>
              <a:gd name="connsiteX5" fmla="*/ 2121314 w 4242629"/>
              <a:gd name="connsiteY5" fmla="*/ 0 h 18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629" h="1881500">
                <a:moveTo>
                  <a:pt x="2121314" y="0"/>
                </a:moveTo>
                <a:cubicBezTo>
                  <a:pt x="3159430" y="0"/>
                  <a:pt x="4025559" y="736365"/>
                  <a:pt x="4225871" y="1715263"/>
                </a:cubicBezTo>
                <a:lnTo>
                  <a:pt x="4242629" y="1881500"/>
                </a:lnTo>
                <a:lnTo>
                  <a:pt x="0" y="1881500"/>
                </a:lnTo>
                <a:lnTo>
                  <a:pt x="16758" y="1715263"/>
                </a:lnTo>
                <a:cubicBezTo>
                  <a:pt x="217070" y="736365"/>
                  <a:pt x="1083199" y="0"/>
                  <a:pt x="2121314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2871356" y="3886588"/>
            <a:ext cx="6449291" cy="2971413"/>
          </a:xfrm>
          <a:custGeom>
            <a:avLst/>
            <a:gdLst>
              <a:gd name="connsiteX0" fmla="*/ 3224646 w 6449291"/>
              <a:gd name="connsiteY0" fmla="*/ 0 h 2971413"/>
              <a:gd name="connsiteX1" fmla="*/ 6446040 w 6449291"/>
              <a:gd name="connsiteY1" fmla="*/ 2907035 h 2971413"/>
              <a:gd name="connsiteX2" fmla="*/ 6449291 w 6449291"/>
              <a:gd name="connsiteY2" fmla="*/ 2971413 h 2971413"/>
              <a:gd name="connsiteX3" fmla="*/ 0 w 6449291"/>
              <a:gd name="connsiteY3" fmla="*/ 2971413 h 2971413"/>
              <a:gd name="connsiteX4" fmla="*/ 3251 w 6449291"/>
              <a:gd name="connsiteY4" fmla="*/ 2907035 h 2971413"/>
              <a:gd name="connsiteX5" fmla="*/ 3224646 w 6449291"/>
              <a:gd name="connsiteY5" fmla="*/ 0 h 2971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49291" h="2971413">
                <a:moveTo>
                  <a:pt x="3224646" y="0"/>
                </a:moveTo>
                <a:cubicBezTo>
                  <a:pt x="4901233" y="0"/>
                  <a:pt x="6280217" y="1274197"/>
                  <a:pt x="6446040" y="2907035"/>
                </a:cubicBezTo>
                <a:lnTo>
                  <a:pt x="6449291" y="2971413"/>
                </a:lnTo>
                <a:lnTo>
                  <a:pt x="0" y="2971413"/>
                </a:lnTo>
                <a:lnTo>
                  <a:pt x="3251" y="2907035"/>
                </a:lnTo>
                <a:cubicBezTo>
                  <a:pt x="169074" y="1274197"/>
                  <a:pt x="1548058" y="0"/>
                  <a:pt x="3224646" y="0"/>
                </a:cubicBezTo>
                <a:close/>
              </a:path>
            </a:pathLst>
          </a:cu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380680" y="5455585"/>
            <a:ext cx="1535042" cy="633224"/>
            <a:chOff x="1380680" y="5455585"/>
            <a:chExt cx="1535042" cy="633224"/>
          </a:xfrm>
        </p:grpSpPr>
        <p:sp>
          <p:nvSpPr>
            <p:cNvPr id="15" name="文本框 14"/>
            <p:cNvSpPr txBox="1"/>
            <p:nvPr/>
          </p:nvSpPr>
          <p:spPr>
            <a:xfrm>
              <a:off x="1380680" y="5455585"/>
              <a:ext cx="1535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</a:rPr>
                <a:t>关键字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882468" y="6088809"/>
              <a:ext cx="531467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5328480" y="4514834"/>
            <a:ext cx="1535042" cy="1573975"/>
            <a:chOff x="5328480" y="4514834"/>
            <a:chExt cx="1535042" cy="1573975"/>
          </a:xfrm>
        </p:grpSpPr>
        <p:sp>
          <p:nvSpPr>
            <p:cNvPr id="17" name="文本框 16"/>
            <p:cNvSpPr txBox="1"/>
            <p:nvPr/>
          </p:nvSpPr>
          <p:spPr>
            <a:xfrm>
              <a:off x="5328480" y="5455585"/>
              <a:ext cx="1535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</a:rPr>
                <a:t>关键字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5864635" y="4514834"/>
              <a:ext cx="462732" cy="624050"/>
            </a:xfrm>
            <a:custGeom>
              <a:avLst/>
              <a:gdLst>
                <a:gd name="T0" fmla="*/ 1991 w 1991"/>
                <a:gd name="T1" fmla="*/ 1641 h 2686"/>
                <a:gd name="T2" fmla="*/ 1991 w 1991"/>
                <a:gd name="T3" fmla="*/ 351 h 2686"/>
                <a:gd name="T4" fmla="*/ 1653 w 1991"/>
                <a:gd name="T5" fmla="*/ 0 h 2686"/>
                <a:gd name="T6" fmla="*/ 363 w 1991"/>
                <a:gd name="T7" fmla="*/ 0 h 2686"/>
                <a:gd name="T8" fmla="*/ 0 w 1991"/>
                <a:gd name="T9" fmla="*/ 351 h 2686"/>
                <a:gd name="T10" fmla="*/ 0 w 1991"/>
                <a:gd name="T11" fmla="*/ 1641 h 2686"/>
                <a:gd name="T12" fmla="*/ 222 w 1991"/>
                <a:gd name="T13" fmla="*/ 2143 h 2686"/>
                <a:gd name="T14" fmla="*/ 734 w 1991"/>
                <a:gd name="T15" fmla="*/ 2588 h 2686"/>
                <a:gd name="T16" fmla="*/ 995 w 1991"/>
                <a:gd name="T17" fmla="*/ 2686 h 2686"/>
                <a:gd name="T18" fmla="*/ 1245 w 1991"/>
                <a:gd name="T19" fmla="*/ 2597 h 2686"/>
                <a:gd name="T20" fmla="*/ 1761 w 1991"/>
                <a:gd name="T21" fmla="*/ 2138 h 2686"/>
                <a:gd name="T22" fmla="*/ 1967 w 1991"/>
                <a:gd name="T23" fmla="*/ 1798 h 2686"/>
                <a:gd name="T24" fmla="*/ 1975 w 1991"/>
                <a:gd name="T25" fmla="*/ 1769 h 2686"/>
                <a:gd name="T26" fmla="*/ 1991 w 1991"/>
                <a:gd name="T27" fmla="*/ 1641 h 2686"/>
                <a:gd name="T28" fmla="*/ 1808 w 1991"/>
                <a:gd name="T29" fmla="*/ 351 h 2686"/>
                <a:gd name="T30" fmla="*/ 1808 w 1991"/>
                <a:gd name="T31" fmla="*/ 1613 h 2686"/>
                <a:gd name="T32" fmla="*/ 1493 w 1991"/>
                <a:gd name="T33" fmla="*/ 1438 h 2686"/>
                <a:gd name="T34" fmla="*/ 1493 w 1991"/>
                <a:gd name="T35" fmla="*/ 184 h 2686"/>
                <a:gd name="T36" fmla="*/ 1640 w 1991"/>
                <a:gd name="T37" fmla="*/ 184 h 2686"/>
                <a:gd name="T38" fmla="*/ 1808 w 1991"/>
                <a:gd name="T39" fmla="*/ 351 h 2686"/>
                <a:gd name="T40" fmla="*/ 688 w 1991"/>
                <a:gd name="T41" fmla="*/ 184 h 2686"/>
                <a:gd name="T42" fmla="*/ 1310 w 1991"/>
                <a:gd name="T43" fmla="*/ 184 h 2686"/>
                <a:gd name="T44" fmla="*/ 1310 w 1991"/>
                <a:gd name="T45" fmla="*/ 1409 h 2686"/>
                <a:gd name="T46" fmla="*/ 996 w 1991"/>
                <a:gd name="T47" fmla="*/ 1649 h 2686"/>
                <a:gd name="T48" fmla="*/ 688 w 1991"/>
                <a:gd name="T49" fmla="*/ 1462 h 2686"/>
                <a:gd name="T50" fmla="*/ 688 w 1991"/>
                <a:gd name="T51" fmla="*/ 184 h 2686"/>
                <a:gd name="T52" fmla="*/ 351 w 1991"/>
                <a:gd name="T53" fmla="*/ 184 h 2686"/>
                <a:gd name="T54" fmla="*/ 504 w 1991"/>
                <a:gd name="T55" fmla="*/ 184 h 2686"/>
                <a:gd name="T56" fmla="*/ 504 w 1991"/>
                <a:gd name="T57" fmla="*/ 1452 h 2686"/>
                <a:gd name="T58" fmla="*/ 184 w 1991"/>
                <a:gd name="T59" fmla="*/ 1623 h 2686"/>
                <a:gd name="T60" fmla="*/ 184 w 1991"/>
                <a:gd name="T61" fmla="*/ 351 h 2686"/>
                <a:gd name="T62" fmla="*/ 351 w 1991"/>
                <a:gd name="T63" fmla="*/ 184 h 2686"/>
                <a:gd name="T64" fmla="*/ 1642 w 1991"/>
                <a:gd name="T65" fmla="*/ 1997 h 2686"/>
                <a:gd name="T66" fmla="*/ 1212 w 1991"/>
                <a:gd name="T67" fmla="*/ 2356 h 2686"/>
                <a:gd name="T68" fmla="*/ 992 w 1991"/>
                <a:gd name="T69" fmla="*/ 2280 h 2686"/>
                <a:gd name="T70" fmla="*/ 756 w 1991"/>
                <a:gd name="T71" fmla="*/ 2370 h 2686"/>
                <a:gd name="T72" fmla="*/ 345 w 1991"/>
                <a:gd name="T73" fmla="*/ 2006 h 2686"/>
                <a:gd name="T74" fmla="*/ 222 w 1991"/>
                <a:gd name="T75" fmla="*/ 1811 h 2686"/>
                <a:gd name="T76" fmla="*/ 587 w 1991"/>
                <a:gd name="T77" fmla="*/ 1616 h 2686"/>
                <a:gd name="T78" fmla="*/ 947 w 1991"/>
                <a:gd name="T79" fmla="*/ 1837 h 2686"/>
                <a:gd name="T80" fmla="*/ 1049 w 1991"/>
                <a:gd name="T81" fmla="*/ 1836 h 2686"/>
                <a:gd name="T82" fmla="*/ 1373 w 1991"/>
                <a:gd name="T83" fmla="*/ 1588 h 2686"/>
                <a:gd name="T84" fmla="*/ 1391 w 1991"/>
                <a:gd name="T85" fmla="*/ 1592 h 2686"/>
                <a:gd name="T86" fmla="*/ 1771 w 1991"/>
                <a:gd name="T87" fmla="*/ 1803 h 2686"/>
                <a:gd name="T88" fmla="*/ 1642 w 1991"/>
                <a:gd name="T89" fmla="*/ 1997 h 2686"/>
                <a:gd name="T90" fmla="*/ 1642 w 1991"/>
                <a:gd name="T91" fmla="*/ 1997 h 2686"/>
                <a:gd name="T92" fmla="*/ 1642 w 1991"/>
                <a:gd name="T93" fmla="*/ 1997 h 2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91" h="2686">
                  <a:moveTo>
                    <a:pt x="1991" y="1641"/>
                  </a:moveTo>
                  <a:cubicBezTo>
                    <a:pt x="1991" y="351"/>
                    <a:pt x="1991" y="351"/>
                    <a:pt x="1991" y="351"/>
                  </a:cubicBezTo>
                  <a:cubicBezTo>
                    <a:pt x="1991" y="157"/>
                    <a:pt x="1834" y="0"/>
                    <a:pt x="1653" y="0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157" y="0"/>
                    <a:pt x="0" y="157"/>
                    <a:pt x="0" y="351"/>
                  </a:cubicBezTo>
                  <a:cubicBezTo>
                    <a:pt x="0" y="1641"/>
                    <a:pt x="0" y="1641"/>
                    <a:pt x="0" y="1641"/>
                  </a:cubicBezTo>
                  <a:cubicBezTo>
                    <a:pt x="0" y="1809"/>
                    <a:pt x="98" y="2030"/>
                    <a:pt x="222" y="2143"/>
                  </a:cubicBezTo>
                  <a:cubicBezTo>
                    <a:pt x="734" y="2588"/>
                    <a:pt x="734" y="2588"/>
                    <a:pt x="734" y="2588"/>
                  </a:cubicBezTo>
                  <a:cubicBezTo>
                    <a:pt x="804" y="2651"/>
                    <a:pt x="896" y="2686"/>
                    <a:pt x="995" y="2686"/>
                  </a:cubicBezTo>
                  <a:cubicBezTo>
                    <a:pt x="1089" y="2686"/>
                    <a:pt x="1177" y="2654"/>
                    <a:pt x="1245" y="2597"/>
                  </a:cubicBezTo>
                  <a:cubicBezTo>
                    <a:pt x="1761" y="2138"/>
                    <a:pt x="1761" y="2138"/>
                    <a:pt x="1761" y="2138"/>
                  </a:cubicBezTo>
                  <a:cubicBezTo>
                    <a:pt x="1853" y="2060"/>
                    <a:pt x="1929" y="1928"/>
                    <a:pt x="1967" y="1798"/>
                  </a:cubicBezTo>
                  <a:cubicBezTo>
                    <a:pt x="1971" y="1788"/>
                    <a:pt x="1974" y="1779"/>
                    <a:pt x="1975" y="1769"/>
                  </a:cubicBezTo>
                  <a:cubicBezTo>
                    <a:pt x="1985" y="1725"/>
                    <a:pt x="1991" y="1682"/>
                    <a:pt x="1991" y="1641"/>
                  </a:cubicBezTo>
                  <a:close/>
                  <a:moveTo>
                    <a:pt x="1808" y="351"/>
                  </a:moveTo>
                  <a:cubicBezTo>
                    <a:pt x="1808" y="1613"/>
                    <a:pt x="1808" y="1613"/>
                    <a:pt x="1808" y="1613"/>
                  </a:cubicBezTo>
                  <a:cubicBezTo>
                    <a:pt x="1493" y="1438"/>
                    <a:pt x="1493" y="1438"/>
                    <a:pt x="1493" y="1438"/>
                  </a:cubicBezTo>
                  <a:cubicBezTo>
                    <a:pt x="1493" y="184"/>
                    <a:pt x="1493" y="184"/>
                    <a:pt x="1493" y="184"/>
                  </a:cubicBezTo>
                  <a:cubicBezTo>
                    <a:pt x="1640" y="184"/>
                    <a:pt x="1640" y="184"/>
                    <a:pt x="1640" y="184"/>
                  </a:cubicBezTo>
                  <a:cubicBezTo>
                    <a:pt x="1733" y="184"/>
                    <a:pt x="1808" y="259"/>
                    <a:pt x="1808" y="351"/>
                  </a:cubicBezTo>
                  <a:close/>
                  <a:moveTo>
                    <a:pt x="688" y="184"/>
                  </a:moveTo>
                  <a:cubicBezTo>
                    <a:pt x="1310" y="184"/>
                    <a:pt x="1310" y="184"/>
                    <a:pt x="1310" y="184"/>
                  </a:cubicBezTo>
                  <a:cubicBezTo>
                    <a:pt x="1310" y="1409"/>
                    <a:pt x="1310" y="1409"/>
                    <a:pt x="1310" y="1409"/>
                  </a:cubicBezTo>
                  <a:cubicBezTo>
                    <a:pt x="996" y="1649"/>
                    <a:pt x="996" y="1649"/>
                    <a:pt x="996" y="1649"/>
                  </a:cubicBezTo>
                  <a:cubicBezTo>
                    <a:pt x="688" y="1462"/>
                    <a:pt x="688" y="1462"/>
                    <a:pt x="688" y="1462"/>
                  </a:cubicBezTo>
                  <a:cubicBezTo>
                    <a:pt x="688" y="184"/>
                    <a:pt x="688" y="184"/>
                    <a:pt x="688" y="184"/>
                  </a:cubicBezTo>
                  <a:close/>
                  <a:moveTo>
                    <a:pt x="351" y="184"/>
                  </a:moveTo>
                  <a:cubicBezTo>
                    <a:pt x="504" y="184"/>
                    <a:pt x="504" y="184"/>
                    <a:pt x="504" y="184"/>
                  </a:cubicBezTo>
                  <a:cubicBezTo>
                    <a:pt x="504" y="1452"/>
                    <a:pt x="504" y="1452"/>
                    <a:pt x="504" y="1452"/>
                  </a:cubicBezTo>
                  <a:cubicBezTo>
                    <a:pt x="184" y="1623"/>
                    <a:pt x="184" y="1623"/>
                    <a:pt x="184" y="1623"/>
                  </a:cubicBezTo>
                  <a:cubicBezTo>
                    <a:pt x="184" y="351"/>
                    <a:pt x="184" y="351"/>
                    <a:pt x="184" y="351"/>
                  </a:cubicBezTo>
                  <a:cubicBezTo>
                    <a:pt x="184" y="259"/>
                    <a:pt x="259" y="184"/>
                    <a:pt x="351" y="184"/>
                  </a:cubicBezTo>
                  <a:close/>
                  <a:moveTo>
                    <a:pt x="1642" y="1997"/>
                  </a:moveTo>
                  <a:cubicBezTo>
                    <a:pt x="1212" y="2356"/>
                    <a:pt x="1212" y="2356"/>
                    <a:pt x="1212" y="2356"/>
                  </a:cubicBezTo>
                  <a:cubicBezTo>
                    <a:pt x="1152" y="2309"/>
                    <a:pt x="1075" y="2280"/>
                    <a:pt x="992" y="2280"/>
                  </a:cubicBezTo>
                  <a:cubicBezTo>
                    <a:pt x="902" y="2280"/>
                    <a:pt x="819" y="2314"/>
                    <a:pt x="756" y="2370"/>
                  </a:cubicBezTo>
                  <a:cubicBezTo>
                    <a:pt x="345" y="2006"/>
                    <a:pt x="345" y="2006"/>
                    <a:pt x="345" y="2006"/>
                  </a:cubicBezTo>
                  <a:cubicBezTo>
                    <a:pt x="297" y="1962"/>
                    <a:pt x="252" y="1888"/>
                    <a:pt x="222" y="1811"/>
                  </a:cubicBezTo>
                  <a:cubicBezTo>
                    <a:pt x="587" y="1616"/>
                    <a:pt x="587" y="1616"/>
                    <a:pt x="587" y="1616"/>
                  </a:cubicBezTo>
                  <a:cubicBezTo>
                    <a:pt x="947" y="1837"/>
                    <a:pt x="947" y="1837"/>
                    <a:pt x="947" y="1837"/>
                  </a:cubicBezTo>
                  <a:cubicBezTo>
                    <a:pt x="978" y="1857"/>
                    <a:pt x="1018" y="1857"/>
                    <a:pt x="1049" y="1836"/>
                  </a:cubicBezTo>
                  <a:cubicBezTo>
                    <a:pt x="1373" y="1588"/>
                    <a:pt x="1373" y="1588"/>
                    <a:pt x="1373" y="1588"/>
                  </a:cubicBezTo>
                  <a:cubicBezTo>
                    <a:pt x="1379" y="1590"/>
                    <a:pt x="1385" y="1591"/>
                    <a:pt x="1391" y="1592"/>
                  </a:cubicBezTo>
                  <a:cubicBezTo>
                    <a:pt x="1771" y="1803"/>
                    <a:pt x="1771" y="1803"/>
                    <a:pt x="1771" y="1803"/>
                  </a:cubicBezTo>
                  <a:cubicBezTo>
                    <a:pt x="1740" y="1880"/>
                    <a:pt x="1693" y="1954"/>
                    <a:pt x="1642" y="1997"/>
                  </a:cubicBezTo>
                  <a:close/>
                  <a:moveTo>
                    <a:pt x="1642" y="1997"/>
                  </a:moveTo>
                  <a:cubicBezTo>
                    <a:pt x="1642" y="1997"/>
                    <a:pt x="1642" y="1997"/>
                    <a:pt x="1642" y="199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5830268" y="6088809"/>
              <a:ext cx="531467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9276280" y="5455585"/>
            <a:ext cx="1535042" cy="633224"/>
            <a:chOff x="9276280" y="5455585"/>
            <a:chExt cx="1535042" cy="633224"/>
          </a:xfrm>
        </p:grpSpPr>
        <p:sp>
          <p:nvSpPr>
            <p:cNvPr id="16" name="文本框 15"/>
            <p:cNvSpPr txBox="1"/>
            <p:nvPr/>
          </p:nvSpPr>
          <p:spPr>
            <a:xfrm>
              <a:off x="9276280" y="5455585"/>
              <a:ext cx="1535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</a:rPr>
                <a:t>关键字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9778068" y="6088809"/>
              <a:ext cx="531467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550863" y="3068863"/>
            <a:ext cx="3591825" cy="1258934"/>
            <a:chOff x="550863" y="3068863"/>
            <a:chExt cx="3591825" cy="1258934"/>
          </a:xfrm>
        </p:grpSpPr>
        <p:sp>
          <p:nvSpPr>
            <p:cNvPr id="22" name="文本框 21"/>
            <p:cNvSpPr txBox="1"/>
            <p:nvPr/>
          </p:nvSpPr>
          <p:spPr>
            <a:xfrm>
              <a:off x="698621" y="3068863"/>
              <a:ext cx="3444067" cy="1258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单击此处编辑您要的内容，建议您在展示时采用微软雅黑字体。</a:t>
              </a:r>
            </a:p>
          </p:txBody>
        </p:sp>
        <p:sp>
          <p:nvSpPr>
            <p:cNvPr id="23" name="任意多边形 22"/>
            <p:cNvSpPr/>
            <p:nvPr/>
          </p:nvSpPr>
          <p:spPr>
            <a:xfrm rot="5400000" flipH="1">
              <a:off x="491934" y="3251647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174537" y="3068863"/>
            <a:ext cx="3591825" cy="1258934"/>
            <a:chOff x="8174537" y="3068863"/>
            <a:chExt cx="3591825" cy="1258934"/>
          </a:xfrm>
        </p:grpSpPr>
        <p:sp>
          <p:nvSpPr>
            <p:cNvPr id="24" name="文本框 23"/>
            <p:cNvSpPr txBox="1"/>
            <p:nvPr/>
          </p:nvSpPr>
          <p:spPr>
            <a:xfrm>
              <a:off x="8322295" y="3068863"/>
              <a:ext cx="3444067" cy="1258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单击此处编辑您要的内容，建议您在展示时采用微软雅黑字体。</a:t>
              </a:r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8115608" y="3251647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457575" y="1681826"/>
            <a:ext cx="3591825" cy="1258934"/>
            <a:chOff x="4457575" y="1681826"/>
            <a:chExt cx="3591825" cy="1258934"/>
          </a:xfrm>
        </p:grpSpPr>
        <p:sp>
          <p:nvSpPr>
            <p:cNvPr id="26" name="文本框 25"/>
            <p:cNvSpPr txBox="1"/>
            <p:nvPr/>
          </p:nvSpPr>
          <p:spPr>
            <a:xfrm>
              <a:off x="4605333" y="1681826"/>
              <a:ext cx="3444067" cy="1258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单击此处编辑您要的内容，建议您在展示时采用微软雅黑字体。</a:t>
              </a:r>
            </a:p>
          </p:txBody>
        </p:sp>
        <p:sp>
          <p:nvSpPr>
            <p:cNvPr id="27" name="任意多边形 26"/>
            <p:cNvSpPr/>
            <p:nvPr/>
          </p:nvSpPr>
          <p:spPr>
            <a:xfrm rot="5400000" flipH="1">
              <a:off x="4398646" y="1864610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6541434"/>
      </p:ext>
    </p:extLst>
  </p:cSld>
  <p:clrMapOvr>
    <a:masterClrMapping/>
  </p:clrMapOvr>
  <p:transition spd="slow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42734" y="3278457"/>
            <a:ext cx="6245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800" spc="300" dirty="0" smtClean="0">
                <a:solidFill>
                  <a:schemeClr val="accent1"/>
                </a:solidFill>
                <a:latin typeface="+mj-ea"/>
                <a:ea typeface="+mj-ea"/>
              </a:rPr>
              <a:t>理论框架与研究假设</a:t>
            </a:r>
            <a:endParaRPr lang="zh-CN" altLang="en-US" sz="4800" spc="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178175" y="3218350"/>
            <a:ext cx="5748111" cy="0"/>
          </a:xfrm>
          <a:prstGeom prst="line">
            <a:avLst/>
          </a:prstGeom>
          <a:ln w="2857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973362" y="1090140"/>
            <a:ext cx="205583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spc="3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ea typeface="+mj-ea"/>
              </a:rPr>
              <a:t>03</a:t>
            </a:r>
            <a:endParaRPr lang="zh-CN" altLang="en-US" sz="15000" spc="300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8134350" y="4744161"/>
            <a:ext cx="791936" cy="0"/>
          </a:xfrm>
          <a:prstGeom prst="line">
            <a:avLst/>
          </a:prstGeom>
          <a:ln w="12700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730877" y="4829885"/>
            <a:ext cx="336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pc="300" dirty="0" smtClean="0">
                <a:solidFill>
                  <a:schemeClr val="accent3"/>
                </a:solidFill>
              </a:rPr>
              <a:t>MORESHI POWERPOINT</a:t>
            </a:r>
            <a:endParaRPr lang="zh-CN" altLang="en-US" spc="3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80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00">
        <p14:switch dir="r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4" grpId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理论框架与研究假设</a:t>
            </a:r>
            <a:endParaRPr lang="zh-CN" altLang="en-US" dirty="0"/>
          </a:p>
        </p:txBody>
      </p:sp>
      <p:sp>
        <p:nvSpPr>
          <p:cNvPr id="8" name="任意多边形 7"/>
          <p:cNvSpPr/>
          <p:nvPr/>
        </p:nvSpPr>
        <p:spPr>
          <a:xfrm>
            <a:off x="4987030" y="2765549"/>
            <a:ext cx="2217940" cy="1101599"/>
          </a:xfrm>
          <a:custGeom>
            <a:avLst/>
            <a:gdLst>
              <a:gd name="connsiteX0" fmla="*/ 947083 w 1894166"/>
              <a:gd name="connsiteY0" fmla="*/ 0 h 940788"/>
              <a:gd name="connsiteX1" fmla="*/ 1875616 w 1894166"/>
              <a:gd name="connsiteY1" fmla="*/ 756777 h 940788"/>
              <a:gd name="connsiteX2" fmla="*/ 1894166 w 1894166"/>
              <a:gd name="connsiteY2" fmla="*/ 940788 h 940788"/>
              <a:gd name="connsiteX3" fmla="*/ 0 w 1894166"/>
              <a:gd name="connsiteY3" fmla="*/ 940788 h 940788"/>
              <a:gd name="connsiteX4" fmla="*/ 18550 w 1894166"/>
              <a:gd name="connsiteY4" fmla="*/ 756777 h 940788"/>
              <a:gd name="connsiteX5" fmla="*/ 947083 w 1894166"/>
              <a:gd name="connsiteY5" fmla="*/ 0 h 94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4166" h="940788">
                <a:moveTo>
                  <a:pt x="947083" y="0"/>
                </a:moveTo>
                <a:cubicBezTo>
                  <a:pt x="1405101" y="0"/>
                  <a:pt x="1787239" y="324885"/>
                  <a:pt x="1875616" y="756777"/>
                </a:cubicBezTo>
                <a:lnTo>
                  <a:pt x="1894166" y="940788"/>
                </a:lnTo>
                <a:lnTo>
                  <a:pt x="0" y="940788"/>
                </a:lnTo>
                <a:lnTo>
                  <a:pt x="18550" y="756777"/>
                </a:lnTo>
                <a:cubicBezTo>
                  <a:pt x="106928" y="324885"/>
                  <a:pt x="489065" y="0"/>
                  <a:pt x="947083" y="0"/>
                </a:cubicBezTo>
                <a:close/>
              </a:path>
            </a:pathLst>
          </a:cu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flipV="1">
            <a:off x="1311685" y="3867148"/>
            <a:ext cx="2217940" cy="1101599"/>
          </a:xfrm>
          <a:custGeom>
            <a:avLst/>
            <a:gdLst>
              <a:gd name="connsiteX0" fmla="*/ 947083 w 1894166"/>
              <a:gd name="connsiteY0" fmla="*/ 0 h 940788"/>
              <a:gd name="connsiteX1" fmla="*/ 1875616 w 1894166"/>
              <a:gd name="connsiteY1" fmla="*/ 756777 h 940788"/>
              <a:gd name="connsiteX2" fmla="*/ 1894166 w 1894166"/>
              <a:gd name="connsiteY2" fmla="*/ 940788 h 940788"/>
              <a:gd name="connsiteX3" fmla="*/ 0 w 1894166"/>
              <a:gd name="connsiteY3" fmla="*/ 940788 h 940788"/>
              <a:gd name="connsiteX4" fmla="*/ 18550 w 1894166"/>
              <a:gd name="connsiteY4" fmla="*/ 756777 h 940788"/>
              <a:gd name="connsiteX5" fmla="*/ 947083 w 1894166"/>
              <a:gd name="connsiteY5" fmla="*/ 0 h 94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4166" h="940788">
                <a:moveTo>
                  <a:pt x="947083" y="0"/>
                </a:moveTo>
                <a:cubicBezTo>
                  <a:pt x="1405101" y="0"/>
                  <a:pt x="1787239" y="324885"/>
                  <a:pt x="1875616" y="756777"/>
                </a:cubicBezTo>
                <a:lnTo>
                  <a:pt x="1894166" y="940788"/>
                </a:lnTo>
                <a:lnTo>
                  <a:pt x="0" y="940788"/>
                </a:lnTo>
                <a:lnTo>
                  <a:pt x="18550" y="756777"/>
                </a:lnTo>
                <a:cubicBezTo>
                  <a:pt x="106928" y="324885"/>
                  <a:pt x="489065" y="0"/>
                  <a:pt x="947083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flipV="1">
            <a:off x="8662375" y="3867148"/>
            <a:ext cx="2217940" cy="1101599"/>
          </a:xfrm>
          <a:custGeom>
            <a:avLst/>
            <a:gdLst>
              <a:gd name="connsiteX0" fmla="*/ 947083 w 1894166"/>
              <a:gd name="connsiteY0" fmla="*/ 0 h 940788"/>
              <a:gd name="connsiteX1" fmla="*/ 1875616 w 1894166"/>
              <a:gd name="connsiteY1" fmla="*/ 756777 h 940788"/>
              <a:gd name="connsiteX2" fmla="*/ 1894166 w 1894166"/>
              <a:gd name="connsiteY2" fmla="*/ 940788 h 940788"/>
              <a:gd name="connsiteX3" fmla="*/ 0 w 1894166"/>
              <a:gd name="connsiteY3" fmla="*/ 940788 h 940788"/>
              <a:gd name="connsiteX4" fmla="*/ 18550 w 1894166"/>
              <a:gd name="connsiteY4" fmla="*/ 756777 h 940788"/>
              <a:gd name="connsiteX5" fmla="*/ 947083 w 1894166"/>
              <a:gd name="connsiteY5" fmla="*/ 0 h 94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4166" h="940788">
                <a:moveTo>
                  <a:pt x="947083" y="0"/>
                </a:moveTo>
                <a:cubicBezTo>
                  <a:pt x="1405101" y="0"/>
                  <a:pt x="1787239" y="324885"/>
                  <a:pt x="1875616" y="756777"/>
                </a:cubicBezTo>
                <a:lnTo>
                  <a:pt x="1894166" y="940788"/>
                </a:lnTo>
                <a:lnTo>
                  <a:pt x="0" y="940788"/>
                </a:lnTo>
                <a:lnTo>
                  <a:pt x="18550" y="756777"/>
                </a:lnTo>
                <a:cubicBezTo>
                  <a:pt x="106928" y="324885"/>
                  <a:pt x="489065" y="0"/>
                  <a:pt x="947083" y="0"/>
                </a:cubicBezTo>
                <a:close/>
              </a:path>
            </a:pathLst>
          </a:custGeom>
          <a:solidFill>
            <a:schemeClr val="accent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50863" y="3867150"/>
            <a:ext cx="11090275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550863" y="5098922"/>
            <a:ext cx="3591825" cy="1292662"/>
            <a:chOff x="550863" y="5098922"/>
            <a:chExt cx="3591825" cy="1292662"/>
          </a:xfrm>
        </p:grpSpPr>
        <p:sp>
          <p:nvSpPr>
            <p:cNvPr id="18" name="文本框 17"/>
            <p:cNvSpPr txBox="1"/>
            <p:nvPr/>
          </p:nvSpPr>
          <p:spPr>
            <a:xfrm>
              <a:off x="698621" y="5098922"/>
              <a:ext cx="3444067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单击此处编辑您要的内容，建议您在展示时采用微软雅黑字体。</a:t>
              </a:r>
            </a:p>
          </p:txBody>
        </p:sp>
        <p:sp>
          <p:nvSpPr>
            <p:cNvPr id="19" name="任意多边形 18"/>
            <p:cNvSpPr/>
            <p:nvPr/>
          </p:nvSpPr>
          <p:spPr>
            <a:xfrm rot="5400000" flipH="1">
              <a:off x="491934" y="5281706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896182" y="5098922"/>
            <a:ext cx="3597196" cy="1292662"/>
            <a:chOff x="7896182" y="5098922"/>
            <a:chExt cx="3597196" cy="1292662"/>
          </a:xfrm>
        </p:grpSpPr>
        <p:sp>
          <p:nvSpPr>
            <p:cNvPr id="23" name="文本框 22"/>
            <p:cNvSpPr txBox="1"/>
            <p:nvPr/>
          </p:nvSpPr>
          <p:spPr>
            <a:xfrm>
              <a:off x="8049311" y="5098922"/>
              <a:ext cx="3444067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单击此处编辑您要的内容，建议您在展示时采用微软雅黑字体。</a:t>
              </a:r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837253" y="5281706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231906" y="1361767"/>
            <a:ext cx="3605177" cy="1292662"/>
            <a:chOff x="4231906" y="1361767"/>
            <a:chExt cx="3605177" cy="1292662"/>
          </a:xfrm>
        </p:grpSpPr>
        <p:sp>
          <p:nvSpPr>
            <p:cNvPr id="24" name="文本框 23"/>
            <p:cNvSpPr txBox="1"/>
            <p:nvPr/>
          </p:nvSpPr>
          <p:spPr>
            <a:xfrm>
              <a:off x="4393016" y="1361767"/>
              <a:ext cx="3444067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单击此处编辑您要的内容，建议您在展示时采用微软雅黑字体。</a:t>
              </a:r>
            </a:p>
          </p:txBody>
        </p:sp>
        <p:sp>
          <p:nvSpPr>
            <p:cNvPr id="26" name="任意多边形 25"/>
            <p:cNvSpPr/>
            <p:nvPr/>
          </p:nvSpPr>
          <p:spPr>
            <a:xfrm rot="5400000" flipH="1">
              <a:off x="4172977" y="1566956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653134" y="3997326"/>
            <a:ext cx="1535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关键字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003824" y="3997326"/>
            <a:ext cx="1535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关键字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328478" y="3298589"/>
            <a:ext cx="1535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关键字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902549"/>
      </p:ext>
    </p:extLst>
  </p:cSld>
  <p:clrMapOvr>
    <a:masterClrMapping/>
  </p:clrMapOvr>
  <p:transition spd="slow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1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 animBg="1"/>
      <p:bldP spid="27" grpId="0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理论框架与研究假设</a:t>
            </a:r>
            <a:endParaRPr lang="zh-CN" altLang="en-US" dirty="0"/>
          </a:p>
        </p:txBody>
      </p:sp>
      <p:sp>
        <p:nvSpPr>
          <p:cNvPr id="8" name="任意多边形 7"/>
          <p:cNvSpPr/>
          <p:nvPr/>
        </p:nvSpPr>
        <p:spPr>
          <a:xfrm>
            <a:off x="3567729" y="3591872"/>
            <a:ext cx="2528271" cy="1255733"/>
          </a:xfrm>
          <a:custGeom>
            <a:avLst/>
            <a:gdLst>
              <a:gd name="connsiteX0" fmla="*/ 947083 w 1894166"/>
              <a:gd name="connsiteY0" fmla="*/ 0 h 940788"/>
              <a:gd name="connsiteX1" fmla="*/ 1875616 w 1894166"/>
              <a:gd name="connsiteY1" fmla="*/ 756777 h 940788"/>
              <a:gd name="connsiteX2" fmla="*/ 1894166 w 1894166"/>
              <a:gd name="connsiteY2" fmla="*/ 940788 h 940788"/>
              <a:gd name="connsiteX3" fmla="*/ 0 w 1894166"/>
              <a:gd name="connsiteY3" fmla="*/ 940788 h 940788"/>
              <a:gd name="connsiteX4" fmla="*/ 18550 w 1894166"/>
              <a:gd name="connsiteY4" fmla="*/ 756777 h 940788"/>
              <a:gd name="connsiteX5" fmla="*/ 947083 w 1894166"/>
              <a:gd name="connsiteY5" fmla="*/ 0 h 94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4166" h="940788">
                <a:moveTo>
                  <a:pt x="947083" y="0"/>
                </a:moveTo>
                <a:cubicBezTo>
                  <a:pt x="1405101" y="0"/>
                  <a:pt x="1787239" y="324885"/>
                  <a:pt x="1875616" y="756777"/>
                </a:cubicBezTo>
                <a:lnTo>
                  <a:pt x="1894166" y="940788"/>
                </a:lnTo>
                <a:lnTo>
                  <a:pt x="0" y="940788"/>
                </a:lnTo>
                <a:lnTo>
                  <a:pt x="18550" y="756777"/>
                </a:lnTo>
                <a:cubicBezTo>
                  <a:pt x="106928" y="324885"/>
                  <a:pt x="489065" y="0"/>
                  <a:pt x="947083" y="0"/>
                </a:cubicBezTo>
                <a:close/>
              </a:path>
            </a:pathLst>
          </a:cu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flipV="1">
            <a:off x="1039458" y="4847605"/>
            <a:ext cx="2528271" cy="1255733"/>
          </a:xfrm>
          <a:custGeom>
            <a:avLst/>
            <a:gdLst>
              <a:gd name="connsiteX0" fmla="*/ 947083 w 1894166"/>
              <a:gd name="connsiteY0" fmla="*/ 0 h 940788"/>
              <a:gd name="connsiteX1" fmla="*/ 1875616 w 1894166"/>
              <a:gd name="connsiteY1" fmla="*/ 756777 h 940788"/>
              <a:gd name="connsiteX2" fmla="*/ 1894166 w 1894166"/>
              <a:gd name="connsiteY2" fmla="*/ 940788 h 940788"/>
              <a:gd name="connsiteX3" fmla="*/ 0 w 1894166"/>
              <a:gd name="connsiteY3" fmla="*/ 940788 h 940788"/>
              <a:gd name="connsiteX4" fmla="*/ 18550 w 1894166"/>
              <a:gd name="connsiteY4" fmla="*/ 756777 h 940788"/>
              <a:gd name="connsiteX5" fmla="*/ 947083 w 1894166"/>
              <a:gd name="connsiteY5" fmla="*/ 0 h 94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4166" h="940788">
                <a:moveTo>
                  <a:pt x="947083" y="0"/>
                </a:moveTo>
                <a:cubicBezTo>
                  <a:pt x="1405101" y="0"/>
                  <a:pt x="1787239" y="324885"/>
                  <a:pt x="1875616" y="756777"/>
                </a:cubicBezTo>
                <a:lnTo>
                  <a:pt x="1894166" y="940788"/>
                </a:lnTo>
                <a:lnTo>
                  <a:pt x="0" y="940788"/>
                </a:lnTo>
                <a:lnTo>
                  <a:pt x="18550" y="756777"/>
                </a:lnTo>
                <a:cubicBezTo>
                  <a:pt x="106928" y="324885"/>
                  <a:pt x="489065" y="0"/>
                  <a:pt x="947083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flipV="1">
            <a:off x="6096000" y="4847605"/>
            <a:ext cx="2528271" cy="1255733"/>
          </a:xfrm>
          <a:custGeom>
            <a:avLst/>
            <a:gdLst>
              <a:gd name="connsiteX0" fmla="*/ 947083 w 1894166"/>
              <a:gd name="connsiteY0" fmla="*/ 0 h 940788"/>
              <a:gd name="connsiteX1" fmla="*/ 1875616 w 1894166"/>
              <a:gd name="connsiteY1" fmla="*/ 756777 h 940788"/>
              <a:gd name="connsiteX2" fmla="*/ 1894166 w 1894166"/>
              <a:gd name="connsiteY2" fmla="*/ 940788 h 940788"/>
              <a:gd name="connsiteX3" fmla="*/ 0 w 1894166"/>
              <a:gd name="connsiteY3" fmla="*/ 940788 h 940788"/>
              <a:gd name="connsiteX4" fmla="*/ 18550 w 1894166"/>
              <a:gd name="connsiteY4" fmla="*/ 756777 h 940788"/>
              <a:gd name="connsiteX5" fmla="*/ 947083 w 1894166"/>
              <a:gd name="connsiteY5" fmla="*/ 0 h 94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4166" h="940788">
                <a:moveTo>
                  <a:pt x="947083" y="0"/>
                </a:moveTo>
                <a:cubicBezTo>
                  <a:pt x="1405101" y="0"/>
                  <a:pt x="1787239" y="324885"/>
                  <a:pt x="1875616" y="756777"/>
                </a:cubicBezTo>
                <a:lnTo>
                  <a:pt x="1894166" y="940788"/>
                </a:lnTo>
                <a:lnTo>
                  <a:pt x="0" y="940788"/>
                </a:lnTo>
                <a:lnTo>
                  <a:pt x="18550" y="756777"/>
                </a:lnTo>
                <a:cubicBezTo>
                  <a:pt x="106928" y="324885"/>
                  <a:pt x="489065" y="0"/>
                  <a:pt x="947083" y="0"/>
                </a:cubicBezTo>
                <a:close/>
              </a:path>
            </a:pathLst>
          </a:custGeom>
          <a:solidFill>
            <a:schemeClr val="accent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8624271" y="3591872"/>
            <a:ext cx="2528271" cy="1255733"/>
          </a:xfrm>
          <a:custGeom>
            <a:avLst/>
            <a:gdLst>
              <a:gd name="connsiteX0" fmla="*/ 947083 w 1894166"/>
              <a:gd name="connsiteY0" fmla="*/ 0 h 940788"/>
              <a:gd name="connsiteX1" fmla="*/ 1875616 w 1894166"/>
              <a:gd name="connsiteY1" fmla="*/ 756777 h 940788"/>
              <a:gd name="connsiteX2" fmla="*/ 1894166 w 1894166"/>
              <a:gd name="connsiteY2" fmla="*/ 940788 h 940788"/>
              <a:gd name="connsiteX3" fmla="*/ 0 w 1894166"/>
              <a:gd name="connsiteY3" fmla="*/ 940788 h 940788"/>
              <a:gd name="connsiteX4" fmla="*/ 18550 w 1894166"/>
              <a:gd name="connsiteY4" fmla="*/ 756777 h 940788"/>
              <a:gd name="connsiteX5" fmla="*/ 947083 w 1894166"/>
              <a:gd name="connsiteY5" fmla="*/ 0 h 94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4166" h="940788">
                <a:moveTo>
                  <a:pt x="947083" y="0"/>
                </a:moveTo>
                <a:cubicBezTo>
                  <a:pt x="1405101" y="0"/>
                  <a:pt x="1787239" y="324885"/>
                  <a:pt x="1875616" y="756777"/>
                </a:cubicBezTo>
                <a:lnTo>
                  <a:pt x="1894166" y="940788"/>
                </a:lnTo>
                <a:lnTo>
                  <a:pt x="0" y="940788"/>
                </a:lnTo>
                <a:lnTo>
                  <a:pt x="18550" y="756777"/>
                </a:lnTo>
                <a:cubicBezTo>
                  <a:pt x="106928" y="324885"/>
                  <a:pt x="489065" y="0"/>
                  <a:pt x="947083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64503" y="1748632"/>
            <a:ext cx="11346497" cy="1258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>
                <a:solidFill>
                  <a:schemeClr val="tx2"/>
                </a:solidFill>
              </a:rPr>
              <a:t>单击此处编辑您要的内容，建议您在展示时采用微软雅黑字体，本模版所有图形线条及其相应素材均可自由编辑、改色、替换。单击此处编辑您要的内容，建议您在展示时采用微软雅黑字体，文字不能太多，要突出重点，并理解文字，在答辩老师提问时能够自圆其说。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550863" y="1583106"/>
            <a:ext cx="1018857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536072" y="5166206"/>
            <a:ext cx="1535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关键字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592614" y="5166206"/>
            <a:ext cx="1535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关键字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064344" y="4104858"/>
            <a:ext cx="1535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关键字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120885" y="4104858"/>
            <a:ext cx="1535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关键字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287938"/>
      </p:ext>
    </p:extLst>
  </p:cSld>
  <p:clrMapOvr>
    <a:masterClrMapping/>
  </p:clrMapOvr>
  <p:transition spd="slow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 animBg="1"/>
      <p:bldP spid="12" grpId="0" animBg="1"/>
      <p:bldP spid="15" grpId="0"/>
      <p:bldP spid="17" grpId="0"/>
      <p:bldP spid="18" grpId="0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理论框架与研究假设</a:t>
            </a:r>
            <a:endParaRPr lang="zh-CN" altLang="en-US" dirty="0"/>
          </a:p>
        </p:txBody>
      </p:sp>
      <p:sp>
        <p:nvSpPr>
          <p:cNvPr id="7" name="任意多边形 6"/>
          <p:cNvSpPr/>
          <p:nvPr/>
        </p:nvSpPr>
        <p:spPr>
          <a:xfrm rot="19800000">
            <a:off x="1277018" y="1968006"/>
            <a:ext cx="1894166" cy="940788"/>
          </a:xfrm>
          <a:custGeom>
            <a:avLst/>
            <a:gdLst>
              <a:gd name="connsiteX0" fmla="*/ 947083 w 1894166"/>
              <a:gd name="connsiteY0" fmla="*/ 0 h 940788"/>
              <a:gd name="connsiteX1" fmla="*/ 1875616 w 1894166"/>
              <a:gd name="connsiteY1" fmla="*/ 756777 h 940788"/>
              <a:gd name="connsiteX2" fmla="*/ 1894166 w 1894166"/>
              <a:gd name="connsiteY2" fmla="*/ 940788 h 940788"/>
              <a:gd name="connsiteX3" fmla="*/ 0 w 1894166"/>
              <a:gd name="connsiteY3" fmla="*/ 940788 h 940788"/>
              <a:gd name="connsiteX4" fmla="*/ 18550 w 1894166"/>
              <a:gd name="connsiteY4" fmla="*/ 756777 h 940788"/>
              <a:gd name="connsiteX5" fmla="*/ 947083 w 1894166"/>
              <a:gd name="connsiteY5" fmla="*/ 0 h 94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4166" h="940788">
                <a:moveTo>
                  <a:pt x="947083" y="0"/>
                </a:moveTo>
                <a:cubicBezTo>
                  <a:pt x="1405101" y="0"/>
                  <a:pt x="1787239" y="324885"/>
                  <a:pt x="1875616" y="756777"/>
                </a:cubicBezTo>
                <a:lnTo>
                  <a:pt x="1894166" y="940788"/>
                </a:lnTo>
                <a:lnTo>
                  <a:pt x="0" y="940788"/>
                </a:lnTo>
                <a:lnTo>
                  <a:pt x="18550" y="756777"/>
                </a:lnTo>
                <a:cubicBezTo>
                  <a:pt x="106928" y="324885"/>
                  <a:pt x="489065" y="0"/>
                  <a:pt x="947083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rot="19800000" flipH="1" flipV="1">
            <a:off x="1688450" y="2856751"/>
            <a:ext cx="1894166" cy="940788"/>
          </a:xfrm>
          <a:custGeom>
            <a:avLst/>
            <a:gdLst>
              <a:gd name="connsiteX0" fmla="*/ 947083 w 1894166"/>
              <a:gd name="connsiteY0" fmla="*/ 0 h 940788"/>
              <a:gd name="connsiteX1" fmla="*/ 1875616 w 1894166"/>
              <a:gd name="connsiteY1" fmla="*/ 756777 h 940788"/>
              <a:gd name="connsiteX2" fmla="*/ 1894166 w 1894166"/>
              <a:gd name="connsiteY2" fmla="*/ 940788 h 940788"/>
              <a:gd name="connsiteX3" fmla="*/ 0 w 1894166"/>
              <a:gd name="connsiteY3" fmla="*/ 940788 h 940788"/>
              <a:gd name="connsiteX4" fmla="*/ 18550 w 1894166"/>
              <a:gd name="connsiteY4" fmla="*/ 756777 h 940788"/>
              <a:gd name="connsiteX5" fmla="*/ 947083 w 1894166"/>
              <a:gd name="connsiteY5" fmla="*/ 0 h 94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4166" h="940788">
                <a:moveTo>
                  <a:pt x="947083" y="0"/>
                </a:moveTo>
                <a:cubicBezTo>
                  <a:pt x="1405101" y="0"/>
                  <a:pt x="1787239" y="324885"/>
                  <a:pt x="1875616" y="756777"/>
                </a:cubicBezTo>
                <a:lnTo>
                  <a:pt x="1894166" y="940788"/>
                </a:lnTo>
                <a:lnTo>
                  <a:pt x="0" y="940788"/>
                </a:lnTo>
                <a:lnTo>
                  <a:pt x="18550" y="756777"/>
                </a:lnTo>
                <a:cubicBezTo>
                  <a:pt x="106928" y="324885"/>
                  <a:pt x="489065" y="0"/>
                  <a:pt x="947083" y="0"/>
                </a:cubicBezTo>
                <a:close/>
              </a:path>
            </a:pathLst>
          </a:cu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323239" y="2246747"/>
            <a:ext cx="354960" cy="20493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1168706" y="3314552"/>
            <a:ext cx="354960" cy="20493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1374422" y="3417021"/>
            <a:ext cx="149244" cy="8616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3324650" y="2260323"/>
            <a:ext cx="149244" cy="8616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任意多边形 23"/>
          <p:cNvSpPr/>
          <p:nvPr/>
        </p:nvSpPr>
        <p:spPr>
          <a:xfrm rot="19800000">
            <a:off x="5006716" y="1968006"/>
            <a:ext cx="1894166" cy="940788"/>
          </a:xfrm>
          <a:custGeom>
            <a:avLst/>
            <a:gdLst>
              <a:gd name="connsiteX0" fmla="*/ 947083 w 1894166"/>
              <a:gd name="connsiteY0" fmla="*/ 0 h 940788"/>
              <a:gd name="connsiteX1" fmla="*/ 1875616 w 1894166"/>
              <a:gd name="connsiteY1" fmla="*/ 756777 h 940788"/>
              <a:gd name="connsiteX2" fmla="*/ 1894166 w 1894166"/>
              <a:gd name="connsiteY2" fmla="*/ 940788 h 940788"/>
              <a:gd name="connsiteX3" fmla="*/ 0 w 1894166"/>
              <a:gd name="connsiteY3" fmla="*/ 940788 h 940788"/>
              <a:gd name="connsiteX4" fmla="*/ 18550 w 1894166"/>
              <a:gd name="connsiteY4" fmla="*/ 756777 h 940788"/>
              <a:gd name="connsiteX5" fmla="*/ 947083 w 1894166"/>
              <a:gd name="connsiteY5" fmla="*/ 0 h 94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4166" h="940788">
                <a:moveTo>
                  <a:pt x="947083" y="0"/>
                </a:moveTo>
                <a:cubicBezTo>
                  <a:pt x="1405101" y="0"/>
                  <a:pt x="1787239" y="324885"/>
                  <a:pt x="1875616" y="756777"/>
                </a:cubicBezTo>
                <a:lnTo>
                  <a:pt x="1894166" y="940788"/>
                </a:lnTo>
                <a:lnTo>
                  <a:pt x="0" y="940788"/>
                </a:lnTo>
                <a:lnTo>
                  <a:pt x="18550" y="756777"/>
                </a:lnTo>
                <a:cubicBezTo>
                  <a:pt x="106928" y="324885"/>
                  <a:pt x="489065" y="0"/>
                  <a:pt x="947083" y="0"/>
                </a:cubicBezTo>
                <a:close/>
              </a:path>
            </a:pathLst>
          </a:custGeom>
          <a:solidFill>
            <a:schemeClr val="accent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19800000" flipH="1" flipV="1">
            <a:off x="5418148" y="2856751"/>
            <a:ext cx="1894166" cy="940788"/>
          </a:xfrm>
          <a:custGeom>
            <a:avLst/>
            <a:gdLst>
              <a:gd name="connsiteX0" fmla="*/ 947083 w 1894166"/>
              <a:gd name="connsiteY0" fmla="*/ 0 h 940788"/>
              <a:gd name="connsiteX1" fmla="*/ 1875616 w 1894166"/>
              <a:gd name="connsiteY1" fmla="*/ 756777 h 940788"/>
              <a:gd name="connsiteX2" fmla="*/ 1894166 w 1894166"/>
              <a:gd name="connsiteY2" fmla="*/ 940788 h 940788"/>
              <a:gd name="connsiteX3" fmla="*/ 0 w 1894166"/>
              <a:gd name="connsiteY3" fmla="*/ 940788 h 940788"/>
              <a:gd name="connsiteX4" fmla="*/ 18550 w 1894166"/>
              <a:gd name="connsiteY4" fmla="*/ 756777 h 940788"/>
              <a:gd name="connsiteX5" fmla="*/ 947083 w 1894166"/>
              <a:gd name="connsiteY5" fmla="*/ 0 h 94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4166" h="940788">
                <a:moveTo>
                  <a:pt x="947083" y="0"/>
                </a:moveTo>
                <a:cubicBezTo>
                  <a:pt x="1405101" y="0"/>
                  <a:pt x="1787239" y="324885"/>
                  <a:pt x="1875616" y="756777"/>
                </a:cubicBezTo>
                <a:lnTo>
                  <a:pt x="1894166" y="940788"/>
                </a:lnTo>
                <a:lnTo>
                  <a:pt x="0" y="940788"/>
                </a:lnTo>
                <a:lnTo>
                  <a:pt x="18550" y="756777"/>
                </a:lnTo>
                <a:cubicBezTo>
                  <a:pt x="106928" y="324885"/>
                  <a:pt x="489065" y="0"/>
                  <a:pt x="947083" y="0"/>
                </a:cubicBezTo>
                <a:close/>
              </a:path>
            </a:pathLst>
          </a:cu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7052937" y="2246747"/>
            <a:ext cx="354960" cy="20493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4898404" y="3314552"/>
            <a:ext cx="354960" cy="20493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5104120" y="3417021"/>
            <a:ext cx="149244" cy="8616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7054348" y="2260323"/>
            <a:ext cx="149244" cy="8616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 30"/>
          <p:cNvSpPr/>
          <p:nvPr/>
        </p:nvSpPr>
        <p:spPr>
          <a:xfrm rot="19800000">
            <a:off x="8717363" y="1968006"/>
            <a:ext cx="1894166" cy="940788"/>
          </a:xfrm>
          <a:custGeom>
            <a:avLst/>
            <a:gdLst>
              <a:gd name="connsiteX0" fmla="*/ 947083 w 1894166"/>
              <a:gd name="connsiteY0" fmla="*/ 0 h 940788"/>
              <a:gd name="connsiteX1" fmla="*/ 1875616 w 1894166"/>
              <a:gd name="connsiteY1" fmla="*/ 756777 h 940788"/>
              <a:gd name="connsiteX2" fmla="*/ 1894166 w 1894166"/>
              <a:gd name="connsiteY2" fmla="*/ 940788 h 940788"/>
              <a:gd name="connsiteX3" fmla="*/ 0 w 1894166"/>
              <a:gd name="connsiteY3" fmla="*/ 940788 h 940788"/>
              <a:gd name="connsiteX4" fmla="*/ 18550 w 1894166"/>
              <a:gd name="connsiteY4" fmla="*/ 756777 h 940788"/>
              <a:gd name="connsiteX5" fmla="*/ 947083 w 1894166"/>
              <a:gd name="connsiteY5" fmla="*/ 0 h 94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4166" h="940788">
                <a:moveTo>
                  <a:pt x="947083" y="0"/>
                </a:moveTo>
                <a:cubicBezTo>
                  <a:pt x="1405101" y="0"/>
                  <a:pt x="1787239" y="324885"/>
                  <a:pt x="1875616" y="756777"/>
                </a:cubicBezTo>
                <a:lnTo>
                  <a:pt x="1894166" y="940788"/>
                </a:lnTo>
                <a:lnTo>
                  <a:pt x="0" y="940788"/>
                </a:lnTo>
                <a:lnTo>
                  <a:pt x="18550" y="756777"/>
                </a:lnTo>
                <a:cubicBezTo>
                  <a:pt x="106928" y="324885"/>
                  <a:pt x="489065" y="0"/>
                  <a:pt x="947083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 rot="19800000" flipH="1" flipV="1">
            <a:off x="9128795" y="2856751"/>
            <a:ext cx="1894166" cy="940788"/>
          </a:xfrm>
          <a:custGeom>
            <a:avLst/>
            <a:gdLst>
              <a:gd name="connsiteX0" fmla="*/ 947083 w 1894166"/>
              <a:gd name="connsiteY0" fmla="*/ 0 h 940788"/>
              <a:gd name="connsiteX1" fmla="*/ 1875616 w 1894166"/>
              <a:gd name="connsiteY1" fmla="*/ 756777 h 940788"/>
              <a:gd name="connsiteX2" fmla="*/ 1894166 w 1894166"/>
              <a:gd name="connsiteY2" fmla="*/ 940788 h 940788"/>
              <a:gd name="connsiteX3" fmla="*/ 0 w 1894166"/>
              <a:gd name="connsiteY3" fmla="*/ 940788 h 940788"/>
              <a:gd name="connsiteX4" fmla="*/ 18550 w 1894166"/>
              <a:gd name="connsiteY4" fmla="*/ 756777 h 940788"/>
              <a:gd name="connsiteX5" fmla="*/ 947083 w 1894166"/>
              <a:gd name="connsiteY5" fmla="*/ 0 h 94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4166" h="940788">
                <a:moveTo>
                  <a:pt x="947083" y="0"/>
                </a:moveTo>
                <a:cubicBezTo>
                  <a:pt x="1405101" y="0"/>
                  <a:pt x="1787239" y="324885"/>
                  <a:pt x="1875616" y="756777"/>
                </a:cubicBezTo>
                <a:lnTo>
                  <a:pt x="1894166" y="940788"/>
                </a:lnTo>
                <a:lnTo>
                  <a:pt x="0" y="940788"/>
                </a:lnTo>
                <a:lnTo>
                  <a:pt x="18550" y="756777"/>
                </a:lnTo>
                <a:cubicBezTo>
                  <a:pt x="106928" y="324885"/>
                  <a:pt x="489065" y="0"/>
                  <a:pt x="947083" y="0"/>
                </a:cubicBezTo>
                <a:close/>
              </a:path>
            </a:pathLst>
          </a:cu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10763584" y="2246747"/>
            <a:ext cx="354960" cy="20493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8609051" y="3314552"/>
            <a:ext cx="354960" cy="20493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8814767" y="3417021"/>
            <a:ext cx="149244" cy="8616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10764995" y="2260323"/>
            <a:ext cx="149244" cy="8616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 rot="19800000">
            <a:off x="1811608" y="3005048"/>
            <a:ext cx="1535042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关键字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 rot="19800000">
            <a:off x="1500643" y="2033657"/>
            <a:ext cx="1535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01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文本框 42"/>
          <p:cNvSpPr txBox="1"/>
          <p:nvPr/>
        </p:nvSpPr>
        <p:spPr>
          <a:xfrm rot="19800000">
            <a:off x="5213951" y="2033657"/>
            <a:ext cx="1535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02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文本框 43"/>
          <p:cNvSpPr txBox="1"/>
          <p:nvPr/>
        </p:nvSpPr>
        <p:spPr>
          <a:xfrm rot="19800000">
            <a:off x="8927391" y="2033657"/>
            <a:ext cx="1535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03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文本框 44"/>
          <p:cNvSpPr txBox="1"/>
          <p:nvPr/>
        </p:nvSpPr>
        <p:spPr>
          <a:xfrm rot="19800000">
            <a:off x="5569515" y="2985998"/>
            <a:ext cx="1535042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关键字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 rot="19800000">
            <a:off x="9247733" y="2985998"/>
            <a:ext cx="1535042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关键字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910273" y="4385767"/>
            <a:ext cx="3033077" cy="1258934"/>
            <a:chOff x="586423" y="4652467"/>
            <a:chExt cx="3033077" cy="1258934"/>
          </a:xfrm>
        </p:grpSpPr>
        <p:sp>
          <p:nvSpPr>
            <p:cNvPr id="48" name="文本框 47"/>
            <p:cNvSpPr txBox="1"/>
            <p:nvPr/>
          </p:nvSpPr>
          <p:spPr>
            <a:xfrm>
              <a:off x="801543" y="4652467"/>
              <a:ext cx="2817957" cy="1258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单击此处编辑您要的内容，建议您在展示时采用微软雅黑字体。</a:t>
              </a:r>
            </a:p>
          </p:txBody>
        </p:sp>
        <p:sp>
          <p:nvSpPr>
            <p:cNvPr id="49" name="任意多边形 48"/>
            <p:cNvSpPr/>
            <p:nvPr/>
          </p:nvSpPr>
          <p:spPr>
            <a:xfrm rot="5400000" flipH="1">
              <a:off x="527494" y="4835251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652532" y="4385767"/>
            <a:ext cx="3033077" cy="1258934"/>
            <a:chOff x="4304792" y="4652467"/>
            <a:chExt cx="3033077" cy="1258934"/>
          </a:xfrm>
        </p:grpSpPr>
        <p:sp>
          <p:nvSpPr>
            <p:cNvPr id="51" name="文本框 50"/>
            <p:cNvSpPr txBox="1"/>
            <p:nvPr/>
          </p:nvSpPr>
          <p:spPr>
            <a:xfrm>
              <a:off x="4519912" y="4652467"/>
              <a:ext cx="2817957" cy="1258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单击此处编辑您要的内容，建议您在展示时采用微软雅黑字体。</a:t>
              </a:r>
            </a:p>
          </p:txBody>
        </p:sp>
        <p:sp>
          <p:nvSpPr>
            <p:cNvPr id="52" name="任意多边形 51"/>
            <p:cNvSpPr/>
            <p:nvPr/>
          </p:nvSpPr>
          <p:spPr>
            <a:xfrm rot="5400000" flipH="1">
              <a:off x="4245863" y="4835251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8375740" y="4385767"/>
            <a:ext cx="3033077" cy="1258934"/>
            <a:chOff x="8718640" y="4652467"/>
            <a:chExt cx="3033077" cy="1258934"/>
          </a:xfrm>
        </p:grpSpPr>
        <p:sp>
          <p:nvSpPr>
            <p:cNvPr id="54" name="文本框 53"/>
            <p:cNvSpPr txBox="1"/>
            <p:nvPr/>
          </p:nvSpPr>
          <p:spPr>
            <a:xfrm>
              <a:off x="8933760" y="4652467"/>
              <a:ext cx="2817957" cy="1258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单击此处编辑您要的内容，建议您在展示时采用微软雅黑字体。</a:t>
              </a:r>
            </a:p>
          </p:txBody>
        </p:sp>
        <p:sp>
          <p:nvSpPr>
            <p:cNvPr id="55" name="任意多边形 54"/>
            <p:cNvSpPr/>
            <p:nvPr/>
          </p:nvSpPr>
          <p:spPr>
            <a:xfrm rot="5400000" flipH="1">
              <a:off x="8659711" y="4835251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6606671"/>
      </p:ext>
    </p:extLst>
  </p:cSld>
  <p:clrMapOvr>
    <a:masterClrMapping/>
  </p:clrMapOvr>
  <p:transition spd="slow" advTm="5000"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50000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50000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1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1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1" accel="50000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3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4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accel="50000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accel="50000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1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2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accel="50000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5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6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2" presetClass="entr" presetSubtype="8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2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22" presetClass="entr" presetSubtype="8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2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2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8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2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1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2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6" dur="1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2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9" dur="1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2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2" dur="1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decel="10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decel="100000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decel="100000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0" grpId="0" animBg="1"/>
          <p:bldP spid="24" grpId="0" animBg="1"/>
          <p:bldP spid="25" grpId="0" animBg="1"/>
          <p:bldP spid="31" grpId="0" animBg="1"/>
          <p:bldP spid="32" grpId="0" animBg="1"/>
          <p:bldP spid="40" grpId="0"/>
          <p:bldP spid="41" grpId="0"/>
          <p:bldP spid="43" grpId="0"/>
          <p:bldP spid="44" grpId="0"/>
          <p:bldP spid="45" grpId="0"/>
          <p:bldP spid="4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5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5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1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1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1" accel="5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accel="5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accel="5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accel="5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2" presetClass="entr" presetSubtype="8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2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22" presetClass="entr" presetSubtype="8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2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2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8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2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1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2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6" dur="1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2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9" dur="1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2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2" dur="1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decel="10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decel="100000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decel="100000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0" grpId="0" animBg="1"/>
          <p:bldP spid="24" grpId="0" animBg="1"/>
          <p:bldP spid="25" grpId="0" animBg="1"/>
          <p:bldP spid="31" grpId="0" animBg="1"/>
          <p:bldP spid="32" grpId="0" animBg="1"/>
          <p:bldP spid="40" grpId="0"/>
          <p:bldP spid="41" grpId="0"/>
          <p:bldP spid="43" grpId="0"/>
          <p:bldP spid="44" grpId="0"/>
          <p:bldP spid="45" grpId="0"/>
          <p:bldP spid="46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理论框架与研究假设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7330504" y="3903478"/>
            <a:ext cx="1815269" cy="1815269"/>
          </a:xfrm>
          <a:prstGeom prst="ellipse">
            <a:avLst/>
          </a:prstGeom>
          <a:solidFill>
            <a:schemeClr val="accent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046228" y="3903478"/>
            <a:ext cx="1815269" cy="1815269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582513" y="3297625"/>
            <a:ext cx="3026975" cy="3026975"/>
          </a:xfrm>
          <a:prstGeom prst="ellipse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28479" y="4580280"/>
            <a:ext cx="1535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关键字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70617" y="4580280"/>
            <a:ext cx="1535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关键字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86341" y="4580280"/>
            <a:ext cx="1535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关键字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10" name="Group 124"/>
          <p:cNvGrpSpPr/>
          <p:nvPr/>
        </p:nvGrpSpPr>
        <p:grpSpPr>
          <a:xfrm>
            <a:off x="5859463" y="3898595"/>
            <a:ext cx="473075" cy="474663"/>
            <a:chOff x="4906963" y="2173288"/>
            <a:chExt cx="473075" cy="474663"/>
          </a:xfrm>
          <a:solidFill>
            <a:schemeClr val="bg1"/>
          </a:solidFill>
        </p:grpSpPr>
        <p:sp>
          <p:nvSpPr>
            <p:cNvPr id="11" name="Freeform 16"/>
            <p:cNvSpPr>
              <a:spLocks/>
            </p:cNvSpPr>
            <p:nvPr/>
          </p:nvSpPr>
          <p:spPr bwMode="auto">
            <a:xfrm>
              <a:off x="4938713" y="2473325"/>
              <a:ext cx="142875" cy="141288"/>
            </a:xfrm>
            <a:custGeom>
              <a:avLst/>
              <a:gdLst>
                <a:gd name="T0" fmla="*/ 40 w 67"/>
                <a:gd name="T1" fmla="*/ 4 h 66"/>
                <a:gd name="T2" fmla="*/ 35 w 67"/>
                <a:gd name="T3" fmla="*/ 3 h 66"/>
                <a:gd name="T4" fmla="*/ 9 w 67"/>
                <a:gd name="T5" fmla="*/ 61 h 66"/>
                <a:gd name="T6" fmla="*/ 64 w 67"/>
                <a:gd name="T7" fmla="*/ 32 h 66"/>
                <a:gd name="T8" fmla="*/ 63 w 67"/>
                <a:gd name="T9" fmla="*/ 27 h 66"/>
                <a:gd name="T10" fmla="*/ 40 w 67"/>
                <a:gd name="T11" fmla="*/ 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66">
                  <a:moveTo>
                    <a:pt x="40" y="4"/>
                  </a:moveTo>
                  <a:cubicBezTo>
                    <a:pt x="37" y="0"/>
                    <a:pt x="36" y="2"/>
                    <a:pt x="35" y="3"/>
                  </a:cubicBezTo>
                  <a:cubicBezTo>
                    <a:pt x="17" y="21"/>
                    <a:pt x="0" y="66"/>
                    <a:pt x="9" y="61"/>
                  </a:cubicBezTo>
                  <a:cubicBezTo>
                    <a:pt x="41" y="46"/>
                    <a:pt x="46" y="50"/>
                    <a:pt x="64" y="32"/>
                  </a:cubicBezTo>
                  <a:cubicBezTo>
                    <a:pt x="65" y="31"/>
                    <a:pt x="67" y="30"/>
                    <a:pt x="63" y="27"/>
                  </a:cubicBezTo>
                  <a:lnTo>
                    <a:pt x="4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" name="Freeform 17"/>
            <p:cNvSpPr>
              <a:spLocks noEditPoints="1"/>
            </p:cNvSpPr>
            <p:nvPr/>
          </p:nvSpPr>
          <p:spPr bwMode="auto">
            <a:xfrm>
              <a:off x="4906963" y="2173288"/>
              <a:ext cx="473075" cy="474663"/>
            </a:xfrm>
            <a:custGeom>
              <a:avLst/>
              <a:gdLst>
                <a:gd name="T0" fmla="*/ 155 w 223"/>
                <a:gd name="T1" fmla="*/ 145 h 224"/>
                <a:gd name="T2" fmla="*/ 156 w 223"/>
                <a:gd name="T3" fmla="*/ 141 h 224"/>
                <a:gd name="T4" fmla="*/ 204 w 223"/>
                <a:gd name="T5" fmla="*/ 19 h 224"/>
                <a:gd name="T6" fmla="*/ 84 w 223"/>
                <a:gd name="T7" fmla="*/ 67 h 224"/>
                <a:gd name="T8" fmla="*/ 78 w 223"/>
                <a:gd name="T9" fmla="*/ 69 h 224"/>
                <a:gd name="T10" fmla="*/ 65 w 223"/>
                <a:gd name="T11" fmla="*/ 65 h 224"/>
                <a:gd name="T12" fmla="*/ 53 w 223"/>
                <a:gd name="T13" fmla="*/ 69 h 224"/>
                <a:gd name="T14" fmla="*/ 3 w 223"/>
                <a:gd name="T15" fmla="*/ 119 h 224"/>
                <a:gd name="T16" fmla="*/ 5 w 223"/>
                <a:gd name="T17" fmla="*/ 125 h 224"/>
                <a:gd name="T18" fmla="*/ 41 w 223"/>
                <a:gd name="T19" fmla="*/ 131 h 224"/>
                <a:gd name="T20" fmla="*/ 53 w 223"/>
                <a:gd name="T21" fmla="*/ 127 h 224"/>
                <a:gd name="T22" fmla="*/ 57 w 223"/>
                <a:gd name="T23" fmla="*/ 127 h 224"/>
                <a:gd name="T24" fmla="*/ 96 w 223"/>
                <a:gd name="T25" fmla="*/ 167 h 224"/>
                <a:gd name="T26" fmla="*/ 96 w 223"/>
                <a:gd name="T27" fmla="*/ 170 h 224"/>
                <a:gd name="T28" fmla="*/ 92 w 223"/>
                <a:gd name="T29" fmla="*/ 182 h 224"/>
                <a:gd name="T30" fmla="*/ 98 w 223"/>
                <a:gd name="T31" fmla="*/ 219 h 224"/>
                <a:gd name="T32" fmla="*/ 104 w 223"/>
                <a:gd name="T33" fmla="*/ 221 h 224"/>
                <a:gd name="T34" fmla="*/ 155 w 223"/>
                <a:gd name="T35" fmla="*/ 170 h 224"/>
                <a:gd name="T36" fmla="*/ 158 w 223"/>
                <a:gd name="T37" fmla="*/ 159 h 224"/>
                <a:gd name="T38" fmla="*/ 155 w 223"/>
                <a:gd name="T39" fmla="*/ 145 h 224"/>
                <a:gd name="T40" fmla="*/ 144 w 223"/>
                <a:gd name="T41" fmla="*/ 80 h 224"/>
                <a:gd name="T42" fmla="*/ 144 w 223"/>
                <a:gd name="T43" fmla="*/ 50 h 224"/>
                <a:gd name="T44" fmla="*/ 174 w 223"/>
                <a:gd name="T45" fmla="*/ 50 h 224"/>
                <a:gd name="T46" fmla="*/ 174 w 223"/>
                <a:gd name="T47" fmla="*/ 80 h 224"/>
                <a:gd name="T48" fmla="*/ 144 w 223"/>
                <a:gd name="T49" fmla="*/ 8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3" h="224">
                  <a:moveTo>
                    <a:pt x="155" y="145"/>
                  </a:moveTo>
                  <a:cubicBezTo>
                    <a:pt x="154" y="143"/>
                    <a:pt x="156" y="141"/>
                    <a:pt x="156" y="141"/>
                  </a:cubicBezTo>
                  <a:cubicBezTo>
                    <a:pt x="197" y="97"/>
                    <a:pt x="223" y="38"/>
                    <a:pt x="204" y="19"/>
                  </a:cubicBezTo>
                  <a:cubicBezTo>
                    <a:pt x="185" y="0"/>
                    <a:pt x="128" y="26"/>
                    <a:pt x="84" y="67"/>
                  </a:cubicBezTo>
                  <a:cubicBezTo>
                    <a:pt x="83" y="68"/>
                    <a:pt x="81" y="69"/>
                    <a:pt x="78" y="69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61" y="64"/>
                    <a:pt x="56" y="66"/>
                    <a:pt x="53" y="69"/>
                  </a:cubicBezTo>
                  <a:cubicBezTo>
                    <a:pt x="3" y="119"/>
                    <a:pt x="3" y="119"/>
                    <a:pt x="3" y="119"/>
                  </a:cubicBezTo>
                  <a:cubicBezTo>
                    <a:pt x="0" y="122"/>
                    <a:pt x="1" y="124"/>
                    <a:pt x="5" y="125"/>
                  </a:cubicBezTo>
                  <a:cubicBezTo>
                    <a:pt x="41" y="131"/>
                    <a:pt x="41" y="131"/>
                    <a:pt x="41" y="131"/>
                  </a:cubicBezTo>
                  <a:cubicBezTo>
                    <a:pt x="45" y="131"/>
                    <a:pt x="50" y="130"/>
                    <a:pt x="53" y="127"/>
                  </a:cubicBezTo>
                  <a:cubicBezTo>
                    <a:pt x="53" y="127"/>
                    <a:pt x="55" y="125"/>
                    <a:pt x="57" y="127"/>
                  </a:cubicBezTo>
                  <a:cubicBezTo>
                    <a:pt x="67" y="137"/>
                    <a:pt x="86" y="157"/>
                    <a:pt x="96" y="167"/>
                  </a:cubicBezTo>
                  <a:cubicBezTo>
                    <a:pt x="98" y="168"/>
                    <a:pt x="96" y="170"/>
                    <a:pt x="96" y="170"/>
                  </a:cubicBezTo>
                  <a:cubicBezTo>
                    <a:pt x="94" y="173"/>
                    <a:pt x="92" y="179"/>
                    <a:pt x="92" y="182"/>
                  </a:cubicBezTo>
                  <a:cubicBezTo>
                    <a:pt x="98" y="219"/>
                    <a:pt x="98" y="219"/>
                    <a:pt x="98" y="219"/>
                  </a:cubicBezTo>
                  <a:cubicBezTo>
                    <a:pt x="99" y="223"/>
                    <a:pt x="102" y="224"/>
                    <a:pt x="104" y="221"/>
                  </a:cubicBezTo>
                  <a:cubicBezTo>
                    <a:pt x="155" y="170"/>
                    <a:pt x="155" y="170"/>
                    <a:pt x="155" y="170"/>
                  </a:cubicBezTo>
                  <a:cubicBezTo>
                    <a:pt x="157" y="168"/>
                    <a:pt x="159" y="162"/>
                    <a:pt x="158" y="159"/>
                  </a:cubicBezTo>
                  <a:lnTo>
                    <a:pt x="155" y="145"/>
                  </a:lnTo>
                  <a:close/>
                  <a:moveTo>
                    <a:pt x="144" y="80"/>
                  </a:moveTo>
                  <a:cubicBezTo>
                    <a:pt x="135" y="72"/>
                    <a:pt x="135" y="58"/>
                    <a:pt x="144" y="50"/>
                  </a:cubicBezTo>
                  <a:cubicBezTo>
                    <a:pt x="152" y="41"/>
                    <a:pt x="166" y="41"/>
                    <a:pt x="174" y="50"/>
                  </a:cubicBezTo>
                  <a:cubicBezTo>
                    <a:pt x="183" y="58"/>
                    <a:pt x="183" y="72"/>
                    <a:pt x="174" y="80"/>
                  </a:cubicBezTo>
                  <a:cubicBezTo>
                    <a:pt x="166" y="89"/>
                    <a:pt x="152" y="89"/>
                    <a:pt x="14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64503" y="1881982"/>
            <a:ext cx="11346497" cy="1660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>
                <a:solidFill>
                  <a:schemeClr val="tx2"/>
                </a:solidFill>
              </a:rPr>
              <a:t>单击此处编辑您要的内容，建议您在展示时采用微软雅黑字体，本模版所有图形线条及其相应素材均可自由编辑、改色、替换。单击此处编辑您要的内容，建议您在展示时采用微软雅黑字体，文字不能太多，要突出重点，并理解文字，在答辩老师提问时能够自圆其说。</a:t>
            </a:r>
          </a:p>
          <a:p>
            <a:pPr algn="ctr">
              <a:lnSpc>
                <a:spcPct val="130000"/>
              </a:lnSpc>
            </a:pP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4" name="任意多边形 13"/>
          <p:cNvSpPr/>
          <p:nvPr/>
        </p:nvSpPr>
        <p:spPr>
          <a:xfrm rot="10800000" flipH="1">
            <a:off x="5970825" y="1587050"/>
            <a:ext cx="250350" cy="132492"/>
          </a:xfrm>
          <a:custGeom>
            <a:avLst/>
            <a:gdLst>
              <a:gd name="connsiteX0" fmla="*/ 250350 w 250350"/>
              <a:gd name="connsiteY0" fmla="*/ 125175 h 132492"/>
              <a:gd name="connsiteX1" fmla="*/ 125175 w 250350"/>
              <a:gd name="connsiteY1" fmla="*/ 0 h 132492"/>
              <a:gd name="connsiteX2" fmla="*/ 0 w 250350"/>
              <a:gd name="connsiteY2" fmla="*/ 125175 h 132492"/>
              <a:gd name="connsiteX3" fmla="*/ 1664 w 250350"/>
              <a:gd name="connsiteY3" fmla="*/ 132492 h 132492"/>
              <a:gd name="connsiteX4" fmla="*/ 248686 w 250350"/>
              <a:gd name="connsiteY4" fmla="*/ 132492 h 13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350" h="132492">
                <a:moveTo>
                  <a:pt x="250350" y="125175"/>
                </a:moveTo>
                <a:cubicBezTo>
                  <a:pt x="250350" y="56043"/>
                  <a:pt x="194308" y="0"/>
                  <a:pt x="125175" y="0"/>
                </a:cubicBezTo>
                <a:cubicBezTo>
                  <a:pt x="56043" y="0"/>
                  <a:pt x="0" y="56043"/>
                  <a:pt x="0" y="125175"/>
                </a:cubicBezTo>
                <a:lnTo>
                  <a:pt x="1664" y="132492"/>
                </a:lnTo>
                <a:lnTo>
                  <a:pt x="248686" y="1324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586956"/>
      </p:ext>
    </p:extLst>
  </p:cSld>
  <p:clrMapOvr>
    <a:masterClrMapping/>
  </p:clrMapOvr>
  <p:transition spd="slow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/>
      <p:bldP spid="8" grpId="0"/>
      <p:bldP spid="9" grpId="0"/>
      <p:bldP spid="13" grpId="0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42734" y="3278457"/>
            <a:ext cx="6245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800" spc="300" dirty="0" smtClean="0">
                <a:solidFill>
                  <a:schemeClr val="accent1"/>
                </a:solidFill>
                <a:latin typeface="+mj-ea"/>
                <a:ea typeface="+mj-ea"/>
              </a:rPr>
              <a:t>研究方法</a:t>
            </a:r>
            <a:endParaRPr lang="zh-CN" altLang="en-US" sz="4800" spc="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178175" y="3218350"/>
            <a:ext cx="5748111" cy="0"/>
          </a:xfrm>
          <a:prstGeom prst="line">
            <a:avLst/>
          </a:prstGeom>
          <a:ln w="2857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973362" y="1090140"/>
            <a:ext cx="211298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spc="3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ea typeface="+mj-ea"/>
              </a:rPr>
              <a:t>04</a:t>
            </a:r>
            <a:endParaRPr lang="zh-CN" altLang="en-US" sz="15000" spc="300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8134350" y="4744161"/>
            <a:ext cx="791936" cy="0"/>
          </a:xfrm>
          <a:prstGeom prst="line">
            <a:avLst/>
          </a:prstGeom>
          <a:ln w="12700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730877" y="4829885"/>
            <a:ext cx="336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pc="300" dirty="0" smtClean="0">
                <a:solidFill>
                  <a:schemeClr val="accent3"/>
                </a:solidFill>
              </a:rPr>
              <a:t>MORESHI POWERPOINT</a:t>
            </a:r>
            <a:endParaRPr lang="zh-CN" altLang="en-US" spc="3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05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00">
        <p14:switch dir="r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4" grpId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2"/>
          <p:cNvSpPr>
            <a:spLocks/>
          </p:cNvSpPr>
          <p:nvPr/>
        </p:nvSpPr>
        <p:spPr bwMode="auto">
          <a:xfrm>
            <a:off x="2009775" y="2066147"/>
            <a:ext cx="8172450" cy="994363"/>
          </a:xfrm>
          <a:custGeom>
            <a:avLst/>
            <a:gdLst>
              <a:gd name="T0" fmla="*/ 0 w 2860"/>
              <a:gd name="T1" fmla="*/ 343 h 347"/>
              <a:gd name="T2" fmla="*/ 1564 w 2860"/>
              <a:gd name="T3" fmla="*/ 282 h 347"/>
              <a:gd name="T4" fmla="*/ 2860 w 2860"/>
              <a:gd name="T5" fmla="*/ 71 h 347"/>
              <a:gd name="T6" fmla="*/ 2860 w 2860"/>
              <a:gd name="T7" fmla="*/ 0 h 347"/>
              <a:gd name="T8" fmla="*/ 1477 w 2860"/>
              <a:gd name="T9" fmla="*/ 257 h 347"/>
              <a:gd name="T10" fmla="*/ 0 w 2860"/>
              <a:gd name="T11" fmla="*/ 332 h 347"/>
              <a:gd name="T12" fmla="*/ 0 w 2860"/>
              <a:gd name="T13" fmla="*/ 34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60" h="347">
                <a:moveTo>
                  <a:pt x="0" y="343"/>
                </a:moveTo>
                <a:cubicBezTo>
                  <a:pt x="520" y="347"/>
                  <a:pt x="1043" y="339"/>
                  <a:pt x="1564" y="282"/>
                </a:cubicBezTo>
                <a:cubicBezTo>
                  <a:pt x="1996" y="234"/>
                  <a:pt x="2428" y="160"/>
                  <a:pt x="2860" y="71"/>
                </a:cubicBezTo>
                <a:cubicBezTo>
                  <a:pt x="2860" y="0"/>
                  <a:pt x="2860" y="0"/>
                  <a:pt x="2860" y="0"/>
                </a:cubicBezTo>
                <a:cubicBezTo>
                  <a:pt x="2399" y="107"/>
                  <a:pt x="1938" y="198"/>
                  <a:pt x="1477" y="257"/>
                </a:cubicBezTo>
                <a:cubicBezTo>
                  <a:pt x="985" y="321"/>
                  <a:pt x="492" y="334"/>
                  <a:pt x="0" y="332"/>
                </a:cubicBezTo>
                <a:cubicBezTo>
                  <a:pt x="0" y="336"/>
                  <a:pt x="0" y="339"/>
                  <a:pt x="0" y="3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研究方法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087204" y="2103495"/>
            <a:ext cx="1735137" cy="1790455"/>
            <a:chOff x="1087204" y="2103495"/>
            <a:chExt cx="1735137" cy="1790455"/>
          </a:xfrm>
        </p:grpSpPr>
        <p:sp>
          <p:nvSpPr>
            <p:cNvPr id="21" name="任意多边形 20"/>
            <p:cNvSpPr/>
            <p:nvPr/>
          </p:nvSpPr>
          <p:spPr>
            <a:xfrm rot="5400000" flipH="1">
              <a:off x="1482475" y="2554084"/>
              <a:ext cx="1790455" cy="889277"/>
            </a:xfrm>
            <a:custGeom>
              <a:avLst/>
              <a:gdLst>
                <a:gd name="connsiteX0" fmla="*/ 947083 w 1894166"/>
                <a:gd name="connsiteY0" fmla="*/ 0 h 940788"/>
                <a:gd name="connsiteX1" fmla="*/ 1875616 w 1894166"/>
                <a:gd name="connsiteY1" fmla="*/ 756777 h 940788"/>
                <a:gd name="connsiteX2" fmla="*/ 1894166 w 1894166"/>
                <a:gd name="connsiteY2" fmla="*/ 940788 h 940788"/>
                <a:gd name="connsiteX3" fmla="*/ 0 w 1894166"/>
                <a:gd name="connsiteY3" fmla="*/ 940788 h 940788"/>
                <a:gd name="connsiteX4" fmla="*/ 18550 w 1894166"/>
                <a:gd name="connsiteY4" fmla="*/ 756777 h 940788"/>
                <a:gd name="connsiteX5" fmla="*/ 947083 w 1894166"/>
                <a:gd name="connsiteY5" fmla="*/ 0 h 940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4166" h="940788">
                  <a:moveTo>
                    <a:pt x="947083" y="0"/>
                  </a:moveTo>
                  <a:cubicBezTo>
                    <a:pt x="1405101" y="0"/>
                    <a:pt x="1787239" y="324885"/>
                    <a:pt x="1875616" y="756777"/>
                  </a:cubicBezTo>
                  <a:lnTo>
                    <a:pt x="1894166" y="940788"/>
                  </a:lnTo>
                  <a:lnTo>
                    <a:pt x="0" y="940788"/>
                  </a:lnTo>
                  <a:lnTo>
                    <a:pt x="18550" y="756777"/>
                  </a:lnTo>
                  <a:cubicBezTo>
                    <a:pt x="106928" y="324885"/>
                    <a:pt x="489065" y="0"/>
                    <a:pt x="94708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087204" y="2157360"/>
              <a:ext cx="1682726" cy="1682726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161046" y="2680807"/>
              <a:ext cx="1535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</a:rPr>
                <a:t>关键字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44" name="任意多边形 43"/>
            <p:cNvSpPr/>
            <p:nvPr/>
          </p:nvSpPr>
          <p:spPr>
            <a:xfrm rot="10800000" flipH="1">
              <a:off x="1803392" y="3296968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190076" y="1864164"/>
            <a:ext cx="1735137" cy="1790455"/>
            <a:chOff x="5190076" y="1864164"/>
            <a:chExt cx="1735137" cy="1790455"/>
          </a:xfrm>
        </p:grpSpPr>
        <p:sp>
          <p:nvSpPr>
            <p:cNvPr id="34" name="任意多边形 33"/>
            <p:cNvSpPr/>
            <p:nvPr/>
          </p:nvSpPr>
          <p:spPr>
            <a:xfrm rot="5400000" flipH="1">
              <a:off x="5585347" y="2314753"/>
              <a:ext cx="1790455" cy="889277"/>
            </a:xfrm>
            <a:custGeom>
              <a:avLst/>
              <a:gdLst>
                <a:gd name="connsiteX0" fmla="*/ 947083 w 1894166"/>
                <a:gd name="connsiteY0" fmla="*/ 0 h 940788"/>
                <a:gd name="connsiteX1" fmla="*/ 1875616 w 1894166"/>
                <a:gd name="connsiteY1" fmla="*/ 756777 h 940788"/>
                <a:gd name="connsiteX2" fmla="*/ 1894166 w 1894166"/>
                <a:gd name="connsiteY2" fmla="*/ 940788 h 940788"/>
                <a:gd name="connsiteX3" fmla="*/ 0 w 1894166"/>
                <a:gd name="connsiteY3" fmla="*/ 940788 h 940788"/>
                <a:gd name="connsiteX4" fmla="*/ 18550 w 1894166"/>
                <a:gd name="connsiteY4" fmla="*/ 756777 h 940788"/>
                <a:gd name="connsiteX5" fmla="*/ 947083 w 1894166"/>
                <a:gd name="connsiteY5" fmla="*/ 0 h 940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4166" h="940788">
                  <a:moveTo>
                    <a:pt x="947083" y="0"/>
                  </a:moveTo>
                  <a:cubicBezTo>
                    <a:pt x="1405101" y="0"/>
                    <a:pt x="1787239" y="324885"/>
                    <a:pt x="1875616" y="756777"/>
                  </a:cubicBezTo>
                  <a:lnTo>
                    <a:pt x="1894166" y="940788"/>
                  </a:lnTo>
                  <a:lnTo>
                    <a:pt x="0" y="940788"/>
                  </a:lnTo>
                  <a:lnTo>
                    <a:pt x="18550" y="756777"/>
                  </a:lnTo>
                  <a:cubicBezTo>
                    <a:pt x="106928" y="324885"/>
                    <a:pt x="489065" y="0"/>
                    <a:pt x="94708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190076" y="1918029"/>
              <a:ext cx="1682726" cy="1682726"/>
            </a:xfrm>
            <a:prstGeom prst="ellipse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256588" y="2441476"/>
              <a:ext cx="1535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</a:rPr>
                <a:t>关键字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45" name="任意多边形 44"/>
            <p:cNvSpPr/>
            <p:nvPr/>
          </p:nvSpPr>
          <p:spPr>
            <a:xfrm rot="10800000" flipH="1">
              <a:off x="5906833" y="3080135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292948" y="1415284"/>
            <a:ext cx="1735137" cy="1790455"/>
            <a:chOff x="9292948" y="1415284"/>
            <a:chExt cx="1735137" cy="1790455"/>
          </a:xfrm>
        </p:grpSpPr>
        <p:sp>
          <p:nvSpPr>
            <p:cNvPr id="37" name="任意多边形 36"/>
            <p:cNvSpPr/>
            <p:nvPr/>
          </p:nvSpPr>
          <p:spPr>
            <a:xfrm rot="5400000" flipH="1">
              <a:off x="9688219" y="1865873"/>
              <a:ext cx="1790455" cy="889277"/>
            </a:xfrm>
            <a:custGeom>
              <a:avLst/>
              <a:gdLst>
                <a:gd name="connsiteX0" fmla="*/ 947083 w 1894166"/>
                <a:gd name="connsiteY0" fmla="*/ 0 h 940788"/>
                <a:gd name="connsiteX1" fmla="*/ 1875616 w 1894166"/>
                <a:gd name="connsiteY1" fmla="*/ 756777 h 940788"/>
                <a:gd name="connsiteX2" fmla="*/ 1894166 w 1894166"/>
                <a:gd name="connsiteY2" fmla="*/ 940788 h 940788"/>
                <a:gd name="connsiteX3" fmla="*/ 0 w 1894166"/>
                <a:gd name="connsiteY3" fmla="*/ 940788 h 940788"/>
                <a:gd name="connsiteX4" fmla="*/ 18550 w 1894166"/>
                <a:gd name="connsiteY4" fmla="*/ 756777 h 940788"/>
                <a:gd name="connsiteX5" fmla="*/ 947083 w 1894166"/>
                <a:gd name="connsiteY5" fmla="*/ 0 h 940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4166" h="940788">
                  <a:moveTo>
                    <a:pt x="947083" y="0"/>
                  </a:moveTo>
                  <a:cubicBezTo>
                    <a:pt x="1405101" y="0"/>
                    <a:pt x="1787239" y="324885"/>
                    <a:pt x="1875616" y="756777"/>
                  </a:cubicBezTo>
                  <a:lnTo>
                    <a:pt x="1894166" y="940788"/>
                  </a:lnTo>
                  <a:lnTo>
                    <a:pt x="0" y="940788"/>
                  </a:lnTo>
                  <a:lnTo>
                    <a:pt x="18550" y="756777"/>
                  </a:lnTo>
                  <a:cubicBezTo>
                    <a:pt x="106928" y="324885"/>
                    <a:pt x="489065" y="0"/>
                    <a:pt x="94708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9292948" y="1469149"/>
              <a:ext cx="1682726" cy="1682726"/>
            </a:xfrm>
            <a:prstGeom prst="ellipse">
              <a:avLst/>
            </a:prstGeom>
            <a:solidFill>
              <a:schemeClr val="accent2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9440632" y="1992596"/>
              <a:ext cx="1535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</a:rPr>
                <a:t>关键字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46" name="任意多边形 45"/>
            <p:cNvSpPr/>
            <p:nvPr/>
          </p:nvSpPr>
          <p:spPr>
            <a:xfrm rot="10800000" flipH="1">
              <a:off x="10009136" y="2619303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910273" y="4309567"/>
            <a:ext cx="3033077" cy="1258934"/>
            <a:chOff x="586423" y="4652467"/>
            <a:chExt cx="3033077" cy="1258934"/>
          </a:xfrm>
        </p:grpSpPr>
        <p:sp>
          <p:nvSpPr>
            <p:cNvPr id="48" name="文本框 47"/>
            <p:cNvSpPr txBox="1"/>
            <p:nvPr/>
          </p:nvSpPr>
          <p:spPr>
            <a:xfrm>
              <a:off x="801543" y="4652467"/>
              <a:ext cx="2817957" cy="1258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单击此处编辑您要的内容，建议您在展示时采用微软雅黑字体。</a:t>
              </a:r>
            </a:p>
          </p:txBody>
        </p:sp>
        <p:sp>
          <p:nvSpPr>
            <p:cNvPr id="49" name="任意多边形 48"/>
            <p:cNvSpPr/>
            <p:nvPr/>
          </p:nvSpPr>
          <p:spPr>
            <a:xfrm rot="5400000" flipH="1">
              <a:off x="527494" y="4835251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652532" y="4309567"/>
            <a:ext cx="3033077" cy="1258934"/>
            <a:chOff x="4304792" y="4652467"/>
            <a:chExt cx="3033077" cy="1258934"/>
          </a:xfrm>
        </p:grpSpPr>
        <p:sp>
          <p:nvSpPr>
            <p:cNvPr id="51" name="文本框 50"/>
            <p:cNvSpPr txBox="1"/>
            <p:nvPr/>
          </p:nvSpPr>
          <p:spPr>
            <a:xfrm>
              <a:off x="4519912" y="4652467"/>
              <a:ext cx="2817957" cy="1258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单击此处编辑您要的内容，建议您在展示时采用微软雅黑字体。</a:t>
              </a:r>
            </a:p>
          </p:txBody>
        </p:sp>
        <p:sp>
          <p:nvSpPr>
            <p:cNvPr id="52" name="任意多边形 51"/>
            <p:cNvSpPr/>
            <p:nvPr/>
          </p:nvSpPr>
          <p:spPr>
            <a:xfrm rot="5400000" flipH="1">
              <a:off x="4245863" y="4835251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8375740" y="4309567"/>
            <a:ext cx="3033077" cy="1258934"/>
            <a:chOff x="8718640" y="4652467"/>
            <a:chExt cx="3033077" cy="1258934"/>
          </a:xfrm>
        </p:grpSpPr>
        <p:sp>
          <p:nvSpPr>
            <p:cNvPr id="54" name="文本框 53"/>
            <p:cNvSpPr txBox="1"/>
            <p:nvPr/>
          </p:nvSpPr>
          <p:spPr>
            <a:xfrm>
              <a:off x="8933760" y="4652467"/>
              <a:ext cx="2817957" cy="1258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单击此处编辑您要的内容，建议您在展示时采用微软雅黑字体。</a:t>
              </a:r>
            </a:p>
          </p:txBody>
        </p:sp>
        <p:sp>
          <p:nvSpPr>
            <p:cNvPr id="55" name="任意多边形 54"/>
            <p:cNvSpPr/>
            <p:nvPr/>
          </p:nvSpPr>
          <p:spPr>
            <a:xfrm rot="5400000" flipH="1">
              <a:off x="8659711" y="4835251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4782776"/>
      </p:ext>
    </p:extLst>
  </p:cSld>
  <p:clrMapOvr>
    <a:masterClrMapping/>
  </p:clrMapOvr>
  <p:transition spd="slow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95375" y="745197"/>
            <a:ext cx="1488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 smtClean="0">
                <a:solidFill>
                  <a:schemeClr val="bg1"/>
                </a:solidFill>
                <a:latin typeface="+mj-ea"/>
                <a:ea typeface="+mj-ea"/>
              </a:rPr>
              <a:t>目录</a:t>
            </a:r>
            <a:endParaRPr lang="zh-CN" altLang="en-US" sz="4000" b="1" spc="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290449" y="1052973"/>
            <a:ext cx="2720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pc="3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CONTENTS</a:t>
            </a:r>
            <a:endParaRPr lang="zh-CN" altLang="en-US" sz="2000" spc="3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35075" y="4466256"/>
            <a:ext cx="4218530" cy="537734"/>
            <a:chOff x="1235075" y="4466256"/>
            <a:chExt cx="4218530" cy="537734"/>
          </a:xfrm>
        </p:grpSpPr>
        <p:sp>
          <p:nvSpPr>
            <p:cNvPr id="18" name="文本框 17"/>
            <p:cNvSpPr txBox="1"/>
            <p:nvPr/>
          </p:nvSpPr>
          <p:spPr>
            <a:xfrm>
              <a:off x="1604510" y="4466256"/>
              <a:ext cx="38490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spc="300" dirty="0" smtClean="0">
                  <a:solidFill>
                    <a:schemeClr val="tx2"/>
                  </a:solidFill>
                  <a:latin typeface="+mj-ea"/>
                  <a:ea typeface="+mj-ea"/>
                </a:rPr>
                <a:t>具体实现的思路</a:t>
              </a:r>
              <a:endParaRPr lang="zh-CN" altLang="en-US" sz="2800" spc="300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1235075" y="4550463"/>
              <a:ext cx="354921" cy="3549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1235075" y="5003990"/>
              <a:ext cx="4048125" cy="0"/>
            </a:xfrm>
            <a:prstGeom prst="line">
              <a:avLst/>
            </a:prstGeom>
            <a:ln w="12700"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6918328" y="4466256"/>
            <a:ext cx="4048125" cy="537734"/>
            <a:chOff x="6918328" y="4466256"/>
            <a:chExt cx="4048125" cy="537734"/>
          </a:xfrm>
        </p:grpSpPr>
        <p:sp>
          <p:nvSpPr>
            <p:cNvPr id="21" name="文本框 20"/>
            <p:cNvSpPr txBox="1"/>
            <p:nvPr/>
          </p:nvSpPr>
          <p:spPr>
            <a:xfrm>
              <a:off x="7281730" y="4466256"/>
              <a:ext cx="23158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spc="300" dirty="0" smtClean="0">
                  <a:solidFill>
                    <a:schemeClr val="tx2"/>
                  </a:solidFill>
                  <a:latin typeface="+mj-ea"/>
                  <a:ea typeface="+mj-ea"/>
                </a:rPr>
                <a:t>结论与建议</a:t>
              </a:r>
              <a:endParaRPr lang="zh-CN" altLang="en-US" sz="2800" spc="300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6918328" y="4550463"/>
              <a:ext cx="354921" cy="3549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6918328" y="5003990"/>
              <a:ext cx="4048125" cy="0"/>
            </a:xfrm>
            <a:prstGeom prst="line">
              <a:avLst/>
            </a:prstGeom>
            <a:ln w="12700"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1235075" y="3510073"/>
            <a:ext cx="4218531" cy="534295"/>
            <a:chOff x="1235075" y="3510073"/>
            <a:chExt cx="4218531" cy="534295"/>
          </a:xfrm>
        </p:grpSpPr>
        <p:sp>
          <p:nvSpPr>
            <p:cNvPr id="17" name="文本框 16"/>
            <p:cNvSpPr txBox="1"/>
            <p:nvPr/>
          </p:nvSpPr>
          <p:spPr>
            <a:xfrm>
              <a:off x="1604510" y="3510073"/>
              <a:ext cx="3849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spc="300" dirty="0" smtClean="0">
                  <a:solidFill>
                    <a:schemeClr val="tx2"/>
                  </a:solidFill>
                  <a:latin typeface="+mj-ea"/>
                  <a:ea typeface="+mj-ea"/>
                </a:rPr>
                <a:t>负责部分的分析</a:t>
              </a:r>
              <a:endParaRPr lang="zh-CN" altLang="en-US" sz="2800" spc="300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1235075" y="3594251"/>
              <a:ext cx="354921" cy="3549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1235075" y="4044368"/>
              <a:ext cx="4048125" cy="0"/>
            </a:xfrm>
            <a:prstGeom prst="line">
              <a:avLst/>
            </a:prstGeom>
            <a:ln w="12700"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6918328" y="3510073"/>
            <a:ext cx="4048125" cy="534295"/>
            <a:chOff x="6918328" y="3510073"/>
            <a:chExt cx="4048125" cy="534295"/>
          </a:xfrm>
        </p:grpSpPr>
        <p:sp>
          <p:nvSpPr>
            <p:cNvPr id="20" name="文本框 19"/>
            <p:cNvSpPr txBox="1"/>
            <p:nvPr/>
          </p:nvSpPr>
          <p:spPr>
            <a:xfrm>
              <a:off x="7281730" y="3510073"/>
              <a:ext cx="23158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spc="300" dirty="0" smtClean="0">
                  <a:solidFill>
                    <a:schemeClr val="tx2"/>
                  </a:solidFill>
                  <a:latin typeface="+mj-ea"/>
                  <a:ea typeface="+mj-ea"/>
                </a:rPr>
                <a:t>分析与讨论</a:t>
              </a:r>
              <a:endParaRPr lang="zh-CN" altLang="en-US" sz="2800" spc="300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6918328" y="3594251"/>
              <a:ext cx="354921" cy="3549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6918328" y="4044368"/>
              <a:ext cx="4048125" cy="0"/>
            </a:xfrm>
            <a:prstGeom prst="line">
              <a:avLst/>
            </a:prstGeom>
            <a:ln w="12700"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1235075" y="2553889"/>
            <a:ext cx="4561567" cy="547129"/>
            <a:chOff x="1235075" y="2553889"/>
            <a:chExt cx="4561567" cy="547129"/>
          </a:xfrm>
        </p:grpSpPr>
        <p:sp>
          <p:nvSpPr>
            <p:cNvPr id="16" name="文本框 15"/>
            <p:cNvSpPr txBox="1"/>
            <p:nvPr/>
          </p:nvSpPr>
          <p:spPr>
            <a:xfrm>
              <a:off x="1604509" y="2553889"/>
              <a:ext cx="41921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spc="300" dirty="0" smtClean="0">
                  <a:solidFill>
                    <a:schemeClr val="tx2"/>
                  </a:solidFill>
                  <a:latin typeface="+mj-ea"/>
                  <a:ea typeface="+mj-ea"/>
                </a:rPr>
                <a:t>项目的分析与模块设计</a:t>
              </a:r>
              <a:endParaRPr lang="zh-CN" altLang="en-US" sz="2800" spc="300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235075" y="2638038"/>
              <a:ext cx="354921" cy="3549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1235075" y="3101018"/>
              <a:ext cx="4048125" cy="0"/>
            </a:xfrm>
            <a:prstGeom prst="line">
              <a:avLst/>
            </a:prstGeom>
            <a:ln w="12700"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6918328" y="2553889"/>
            <a:ext cx="4048125" cy="547129"/>
            <a:chOff x="6918328" y="2553889"/>
            <a:chExt cx="4048125" cy="547129"/>
          </a:xfrm>
        </p:grpSpPr>
        <p:sp>
          <p:nvSpPr>
            <p:cNvPr id="19" name="文本框 18"/>
            <p:cNvSpPr txBox="1"/>
            <p:nvPr/>
          </p:nvSpPr>
          <p:spPr>
            <a:xfrm>
              <a:off x="7281730" y="2553889"/>
              <a:ext cx="34134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spc="300" dirty="0" smtClean="0">
                  <a:solidFill>
                    <a:schemeClr val="tx2"/>
                  </a:solidFill>
                  <a:latin typeface="+mj-ea"/>
                  <a:ea typeface="+mj-ea"/>
                </a:rPr>
                <a:t>优点和缺点分析</a:t>
              </a:r>
              <a:endParaRPr lang="zh-CN" altLang="en-US" sz="2800" spc="300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6918328" y="2638038"/>
              <a:ext cx="354921" cy="3549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6918328" y="3101018"/>
              <a:ext cx="4048125" cy="0"/>
            </a:xfrm>
            <a:prstGeom prst="line">
              <a:avLst/>
            </a:prstGeom>
            <a:ln w="12700"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442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5000">
        <p14:doors dir="vert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研究方法</a:t>
            </a:r>
            <a:endParaRPr lang="zh-CN" altLang="en-US" dirty="0"/>
          </a:p>
        </p:txBody>
      </p:sp>
      <p:sp>
        <p:nvSpPr>
          <p:cNvPr id="14" name="任意多边形 13"/>
          <p:cNvSpPr/>
          <p:nvPr/>
        </p:nvSpPr>
        <p:spPr>
          <a:xfrm>
            <a:off x="2301795" y="4673106"/>
            <a:ext cx="1894166" cy="940788"/>
          </a:xfrm>
          <a:custGeom>
            <a:avLst/>
            <a:gdLst>
              <a:gd name="connsiteX0" fmla="*/ 947083 w 1894166"/>
              <a:gd name="connsiteY0" fmla="*/ 0 h 940788"/>
              <a:gd name="connsiteX1" fmla="*/ 1875616 w 1894166"/>
              <a:gd name="connsiteY1" fmla="*/ 756777 h 940788"/>
              <a:gd name="connsiteX2" fmla="*/ 1894166 w 1894166"/>
              <a:gd name="connsiteY2" fmla="*/ 940788 h 940788"/>
              <a:gd name="connsiteX3" fmla="*/ 0 w 1894166"/>
              <a:gd name="connsiteY3" fmla="*/ 940788 h 940788"/>
              <a:gd name="connsiteX4" fmla="*/ 18550 w 1894166"/>
              <a:gd name="connsiteY4" fmla="*/ 756777 h 940788"/>
              <a:gd name="connsiteX5" fmla="*/ 947083 w 1894166"/>
              <a:gd name="connsiteY5" fmla="*/ 0 h 94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4166" h="940788">
                <a:moveTo>
                  <a:pt x="947083" y="0"/>
                </a:moveTo>
                <a:cubicBezTo>
                  <a:pt x="1405101" y="0"/>
                  <a:pt x="1787239" y="324885"/>
                  <a:pt x="1875616" y="756777"/>
                </a:cubicBezTo>
                <a:lnTo>
                  <a:pt x="1894166" y="940788"/>
                </a:lnTo>
                <a:lnTo>
                  <a:pt x="0" y="940788"/>
                </a:lnTo>
                <a:lnTo>
                  <a:pt x="18550" y="756777"/>
                </a:lnTo>
                <a:cubicBezTo>
                  <a:pt x="106928" y="324885"/>
                  <a:pt x="489065" y="0"/>
                  <a:pt x="947083" y="0"/>
                </a:cubicBezTo>
                <a:close/>
              </a:path>
            </a:pathLst>
          </a:custGeom>
          <a:solidFill>
            <a:schemeClr val="accent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4195961" y="3732318"/>
            <a:ext cx="1894166" cy="940788"/>
          </a:xfrm>
          <a:custGeom>
            <a:avLst/>
            <a:gdLst>
              <a:gd name="connsiteX0" fmla="*/ 947083 w 1894166"/>
              <a:gd name="connsiteY0" fmla="*/ 0 h 940788"/>
              <a:gd name="connsiteX1" fmla="*/ 1875616 w 1894166"/>
              <a:gd name="connsiteY1" fmla="*/ 756777 h 940788"/>
              <a:gd name="connsiteX2" fmla="*/ 1894166 w 1894166"/>
              <a:gd name="connsiteY2" fmla="*/ 940788 h 940788"/>
              <a:gd name="connsiteX3" fmla="*/ 0 w 1894166"/>
              <a:gd name="connsiteY3" fmla="*/ 940788 h 940788"/>
              <a:gd name="connsiteX4" fmla="*/ 18550 w 1894166"/>
              <a:gd name="connsiteY4" fmla="*/ 756777 h 940788"/>
              <a:gd name="connsiteX5" fmla="*/ 947083 w 1894166"/>
              <a:gd name="connsiteY5" fmla="*/ 0 h 94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4166" h="940788">
                <a:moveTo>
                  <a:pt x="947083" y="0"/>
                </a:moveTo>
                <a:cubicBezTo>
                  <a:pt x="1405101" y="0"/>
                  <a:pt x="1787239" y="324885"/>
                  <a:pt x="1875616" y="756777"/>
                </a:cubicBezTo>
                <a:lnTo>
                  <a:pt x="1894166" y="940788"/>
                </a:lnTo>
                <a:lnTo>
                  <a:pt x="0" y="940788"/>
                </a:lnTo>
                <a:lnTo>
                  <a:pt x="18550" y="756777"/>
                </a:lnTo>
                <a:cubicBezTo>
                  <a:pt x="106928" y="324885"/>
                  <a:pt x="489065" y="0"/>
                  <a:pt x="947083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6090127" y="2791530"/>
            <a:ext cx="1894166" cy="940788"/>
          </a:xfrm>
          <a:custGeom>
            <a:avLst/>
            <a:gdLst>
              <a:gd name="connsiteX0" fmla="*/ 947083 w 1894166"/>
              <a:gd name="connsiteY0" fmla="*/ 0 h 940788"/>
              <a:gd name="connsiteX1" fmla="*/ 1875616 w 1894166"/>
              <a:gd name="connsiteY1" fmla="*/ 756777 h 940788"/>
              <a:gd name="connsiteX2" fmla="*/ 1894166 w 1894166"/>
              <a:gd name="connsiteY2" fmla="*/ 940788 h 940788"/>
              <a:gd name="connsiteX3" fmla="*/ 0 w 1894166"/>
              <a:gd name="connsiteY3" fmla="*/ 940788 h 940788"/>
              <a:gd name="connsiteX4" fmla="*/ 18550 w 1894166"/>
              <a:gd name="connsiteY4" fmla="*/ 756777 h 940788"/>
              <a:gd name="connsiteX5" fmla="*/ 947083 w 1894166"/>
              <a:gd name="connsiteY5" fmla="*/ 0 h 94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4166" h="940788">
                <a:moveTo>
                  <a:pt x="947083" y="0"/>
                </a:moveTo>
                <a:cubicBezTo>
                  <a:pt x="1405101" y="0"/>
                  <a:pt x="1787239" y="324885"/>
                  <a:pt x="1875616" y="756777"/>
                </a:cubicBezTo>
                <a:lnTo>
                  <a:pt x="1894166" y="940788"/>
                </a:lnTo>
                <a:lnTo>
                  <a:pt x="0" y="940788"/>
                </a:lnTo>
                <a:lnTo>
                  <a:pt x="18550" y="756777"/>
                </a:lnTo>
                <a:cubicBezTo>
                  <a:pt x="106928" y="324885"/>
                  <a:pt x="489065" y="0"/>
                  <a:pt x="947083" y="0"/>
                </a:cubicBezTo>
                <a:close/>
              </a:path>
            </a:pathLst>
          </a:custGeom>
          <a:solidFill>
            <a:schemeClr val="accent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7969848" y="1850742"/>
            <a:ext cx="1894166" cy="940788"/>
          </a:xfrm>
          <a:custGeom>
            <a:avLst/>
            <a:gdLst>
              <a:gd name="connsiteX0" fmla="*/ 947083 w 1894166"/>
              <a:gd name="connsiteY0" fmla="*/ 0 h 940788"/>
              <a:gd name="connsiteX1" fmla="*/ 1875616 w 1894166"/>
              <a:gd name="connsiteY1" fmla="*/ 756777 h 940788"/>
              <a:gd name="connsiteX2" fmla="*/ 1894166 w 1894166"/>
              <a:gd name="connsiteY2" fmla="*/ 940788 h 940788"/>
              <a:gd name="connsiteX3" fmla="*/ 0 w 1894166"/>
              <a:gd name="connsiteY3" fmla="*/ 940788 h 940788"/>
              <a:gd name="connsiteX4" fmla="*/ 18550 w 1894166"/>
              <a:gd name="connsiteY4" fmla="*/ 756777 h 940788"/>
              <a:gd name="connsiteX5" fmla="*/ 947083 w 1894166"/>
              <a:gd name="connsiteY5" fmla="*/ 0 h 94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4166" h="940788">
                <a:moveTo>
                  <a:pt x="947083" y="0"/>
                </a:moveTo>
                <a:cubicBezTo>
                  <a:pt x="1405101" y="0"/>
                  <a:pt x="1787239" y="324885"/>
                  <a:pt x="1875616" y="756777"/>
                </a:cubicBezTo>
                <a:lnTo>
                  <a:pt x="1894166" y="940788"/>
                </a:lnTo>
                <a:lnTo>
                  <a:pt x="0" y="940788"/>
                </a:lnTo>
                <a:lnTo>
                  <a:pt x="18550" y="756777"/>
                </a:lnTo>
                <a:cubicBezTo>
                  <a:pt x="106928" y="324885"/>
                  <a:pt x="489065" y="0"/>
                  <a:pt x="947083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481357" y="5002272"/>
            <a:ext cx="1535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关键字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375523" y="4041043"/>
            <a:ext cx="1535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关键字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269689" y="3116226"/>
            <a:ext cx="1535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关键字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149410" y="2171724"/>
            <a:ext cx="1535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关键字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193580" y="4811433"/>
            <a:ext cx="3463234" cy="1258934"/>
            <a:chOff x="4193580" y="4811433"/>
            <a:chExt cx="3463234" cy="1258934"/>
          </a:xfrm>
        </p:grpSpPr>
        <p:grpSp>
          <p:nvGrpSpPr>
            <p:cNvPr id="58" name="组合 57"/>
            <p:cNvGrpSpPr/>
            <p:nvPr/>
          </p:nvGrpSpPr>
          <p:grpSpPr>
            <a:xfrm>
              <a:off x="4193580" y="5057724"/>
              <a:ext cx="419668" cy="556168"/>
              <a:chOff x="4206676" y="5152974"/>
              <a:chExt cx="419668" cy="556168"/>
            </a:xfrm>
          </p:grpSpPr>
          <p:cxnSp>
            <p:nvCxnSpPr>
              <p:cNvPr id="46" name="直接连接符 45"/>
              <p:cNvCxnSpPr/>
              <p:nvPr/>
            </p:nvCxnSpPr>
            <p:spPr>
              <a:xfrm flipH="1">
                <a:off x="4206676" y="5701999"/>
                <a:ext cx="419668" cy="0"/>
              </a:xfrm>
              <a:prstGeom prst="line">
                <a:avLst/>
              </a:prstGeom>
              <a:ln w="12700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4623962" y="5152974"/>
                <a:ext cx="0" cy="556168"/>
              </a:xfrm>
              <a:prstGeom prst="line">
                <a:avLst/>
              </a:prstGeom>
              <a:ln w="12700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4609402" y="4811433"/>
              <a:ext cx="3047412" cy="1258934"/>
              <a:chOff x="3818366" y="1906938"/>
              <a:chExt cx="3047412" cy="1258934"/>
            </a:xfrm>
          </p:grpSpPr>
          <p:sp>
            <p:nvSpPr>
              <p:cNvPr id="41" name="文本框 40"/>
              <p:cNvSpPr txBox="1"/>
              <p:nvPr/>
            </p:nvSpPr>
            <p:spPr>
              <a:xfrm>
                <a:off x="4033487" y="1906938"/>
                <a:ext cx="2832291" cy="1258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zh-CN" altLang="en-US" sz="2000" dirty="0">
                    <a:solidFill>
                      <a:schemeClr val="tx2"/>
                    </a:solidFill>
                  </a:rPr>
                  <a:t>单击此处编辑您要的内容，建议您在展示时采用微软雅黑字体。</a:t>
                </a:r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 rot="5400000" flipH="1">
                <a:off x="3759437" y="2089722"/>
                <a:ext cx="250350" cy="132492"/>
              </a:xfrm>
              <a:custGeom>
                <a:avLst/>
                <a:gdLst>
                  <a:gd name="connsiteX0" fmla="*/ 250350 w 250350"/>
                  <a:gd name="connsiteY0" fmla="*/ 125175 h 132492"/>
                  <a:gd name="connsiteX1" fmla="*/ 125175 w 250350"/>
                  <a:gd name="connsiteY1" fmla="*/ 0 h 132492"/>
                  <a:gd name="connsiteX2" fmla="*/ 0 w 250350"/>
                  <a:gd name="connsiteY2" fmla="*/ 125175 h 132492"/>
                  <a:gd name="connsiteX3" fmla="*/ 1664 w 250350"/>
                  <a:gd name="connsiteY3" fmla="*/ 132492 h 132492"/>
                  <a:gd name="connsiteX4" fmla="*/ 248686 w 250350"/>
                  <a:gd name="connsiteY4" fmla="*/ 132492 h 132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0350" h="132492">
                    <a:moveTo>
                      <a:pt x="250350" y="125175"/>
                    </a:moveTo>
                    <a:cubicBezTo>
                      <a:pt x="250350" y="56043"/>
                      <a:pt x="194308" y="0"/>
                      <a:pt x="125175" y="0"/>
                    </a:cubicBezTo>
                    <a:cubicBezTo>
                      <a:pt x="56043" y="0"/>
                      <a:pt x="0" y="56043"/>
                      <a:pt x="0" y="125175"/>
                    </a:cubicBezTo>
                    <a:lnTo>
                      <a:pt x="1664" y="132492"/>
                    </a:lnTo>
                    <a:lnTo>
                      <a:pt x="248686" y="13249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7981912" y="2960333"/>
            <a:ext cx="3465155" cy="1258934"/>
            <a:chOff x="7981912" y="2960333"/>
            <a:chExt cx="3465155" cy="1258934"/>
          </a:xfrm>
        </p:grpSpPr>
        <p:grpSp>
          <p:nvGrpSpPr>
            <p:cNvPr id="59" name="组合 58"/>
            <p:cNvGrpSpPr/>
            <p:nvPr/>
          </p:nvGrpSpPr>
          <p:grpSpPr>
            <a:xfrm>
              <a:off x="7981912" y="3176150"/>
              <a:ext cx="419668" cy="556168"/>
              <a:chOff x="4206676" y="5152974"/>
              <a:chExt cx="419668" cy="556168"/>
            </a:xfrm>
          </p:grpSpPr>
          <p:cxnSp>
            <p:nvCxnSpPr>
              <p:cNvPr id="60" name="直接连接符 59"/>
              <p:cNvCxnSpPr/>
              <p:nvPr/>
            </p:nvCxnSpPr>
            <p:spPr>
              <a:xfrm flipH="1">
                <a:off x="4206676" y="5701999"/>
                <a:ext cx="419668" cy="0"/>
              </a:xfrm>
              <a:prstGeom prst="line">
                <a:avLst/>
              </a:prstGeom>
              <a:ln w="12700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>
                <a:off x="4623962" y="5152974"/>
                <a:ext cx="0" cy="556168"/>
              </a:xfrm>
              <a:prstGeom prst="line">
                <a:avLst/>
              </a:prstGeom>
              <a:ln w="12700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/>
            <p:cNvGrpSpPr/>
            <p:nvPr/>
          </p:nvGrpSpPr>
          <p:grpSpPr>
            <a:xfrm>
              <a:off x="8399655" y="2960333"/>
              <a:ext cx="3047412" cy="1258934"/>
              <a:chOff x="3818366" y="1906938"/>
              <a:chExt cx="3047412" cy="1258934"/>
            </a:xfrm>
          </p:grpSpPr>
          <p:sp>
            <p:nvSpPr>
              <p:cNvPr id="44" name="文本框 43"/>
              <p:cNvSpPr txBox="1"/>
              <p:nvPr/>
            </p:nvSpPr>
            <p:spPr>
              <a:xfrm>
                <a:off x="4033487" y="1906938"/>
                <a:ext cx="2832291" cy="1258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zh-CN" altLang="en-US" sz="2000" dirty="0">
                    <a:solidFill>
                      <a:schemeClr val="tx2"/>
                    </a:solidFill>
                  </a:rPr>
                  <a:t>单击此处编辑您要的内容，建议您在展示时采用微软雅黑字体。</a:t>
                </a:r>
              </a:p>
            </p:txBody>
          </p:sp>
          <p:sp>
            <p:nvSpPr>
              <p:cNvPr id="45" name="任意多边形 44"/>
              <p:cNvSpPr/>
              <p:nvPr/>
            </p:nvSpPr>
            <p:spPr>
              <a:xfrm rot="5400000" flipH="1">
                <a:off x="3759437" y="2089722"/>
                <a:ext cx="250350" cy="132492"/>
              </a:xfrm>
              <a:custGeom>
                <a:avLst/>
                <a:gdLst>
                  <a:gd name="connsiteX0" fmla="*/ 250350 w 250350"/>
                  <a:gd name="connsiteY0" fmla="*/ 125175 h 132492"/>
                  <a:gd name="connsiteX1" fmla="*/ 125175 w 250350"/>
                  <a:gd name="connsiteY1" fmla="*/ 0 h 132492"/>
                  <a:gd name="connsiteX2" fmla="*/ 0 w 250350"/>
                  <a:gd name="connsiteY2" fmla="*/ 125175 h 132492"/>
                  <a:gd name="connsiteX3" fmla="*/ 1664 w 250350"/>
                  <a:gd name="connsiteY3" fmla="*/ 132492 h 132492"/>
                  <a:gd name="connsiteX4" fmla="*/ 248686 w 250350"/>
                  <a:gd name="connsiteY4" fmla="*/ 132492 h 132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0350" h="132492">
                    <a:moveTo>
                      <a:pt x="250350" y="125175"/>
                    </a:moveTo>
                    <a:cubicBezTo>
                      <a:pt x="250350" y="56043"/>
                      <a:pt x="194308" y="0"/>
                      <a:pt x="125175" y="0"/>
                    </a:cubicBezTo>
                    <a:cubicBezTo>
                      <a:pt x="56043" y="0"/>
                      <a:pt x="0" y="56043"/>
                      <a:pt x="0" y="125175"/>
                    </a:cubicBezTo>
                    <a:lnTo>
                      <a:pt x="1664" y="132492"/>
                    </a:lnTo>
                    <a:lnTo>
                      <a:pt x="248686" y="13249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4518588" y="1701952"/>
            <a:ext cx="3452165" cy="1258934"/>
            <a:chOff x="4518588" y="1701952"/>
            <a:chExt cx="3452165" cy="1258934"/>
          </a:xfrm>
        </p:grpSpPr>
        <p:grpSp>
          <p:nvGrpSpPr>
            <p:cNvPr id="69" name="组合 68"/>
            <p:cNvGrpSpPr/>
            <p:nvPr/>
          </p:nvGrpSpPr>
          <p:grpSpPr>
            <a:xfrm>
              <a:off x="7551085" y="1921486"/>
              <a:ext cx="419668" cy="869433"/>
              <a:chOff x="7564181" y="2016736"/>
              <a:chExt cx="419668" cy="869433"/>
            </a:xfrm>
          </p:grpSpPr>
          <p:cxnSp>
            <p:nvCxnSpPr>
              <p:cNvPr id="63" name="直接连接符 62"/>
              <p:cNvCxnSpPr/>
              <p:nvPr/>
            </p:nvCxnSpPr>
            <p:spPr>
              <a:xfrm>
                <a:off x="7564181" y="2879026"/>
                <a:ext cx="419668" cy="0"/>
              </a:xfrm>
              <a:prstGeom prst="line">
                <a:avLst/>
              </a:prstGeom>
              <a:ln w="12700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>
                <a:off x="7566563" y="2016736"/>
                <a:ext cx="0" cy="869433"/>
              </a:xfrm>
              <a:prstGeom prst="line">
                <a:avLst/>
              </a:prstGeom>
              <a:ln w="12700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组合 65"/>
            <p:cNvGrpSpPr/>
            <p:nvPr/>
          </p:nvGrpSpPr>
          <p:grpSpPr>
            <a:xfrm>
              <a:off x="4518588" y="1701952"/>
              <a:ext cx="3044402" cy="1258934"/>
              <a:chOff x="4033487" y="1945992"/>
              <a:chExt cx="3044402" cy="1258934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4033487" y="1945992"/>
                <a:ext cx="2832291" cy="1258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30000"/>
                  </a:lnSpc>
                </a:pPr>
                <a:r>
                  <a:rPr lang="zh-CN" altLang="en-US" sz="2000" dirty="0">
                    <a:solidFill>
                      <a:schemeClr val="tx2"/>
                    </a:solidFill>
                  </a:rPr>
                  <a:t>单击此处编辑您要的内容，建议您在展示时采用微软雅黑字体。</a:t>
                </a:r>
              </a:p>
            </p:txBody>
          </p:sp>
          <p:sp>
            <p:nvSpPr>
              <p:cNvPr id="65" name="任意多边形 64"/>
              <p:cNvSpPr/>
              <p:nvPr/>
            </p:nvSpPr>
            <p:spPr>
              <a:xfrm rot="16200000">
                <a:off x="6886468" y="2128776"/>
                <a:ext cx="250350" cy="132492"/>
              </a:xfrm>
              <a:custGeom>
                <a:avLst/>
                <a:gdLst>
                  <a:gd name="connsiteX0" fmla="*/ 250350 w 250350"/>
                  <a:gd name="connsiteY0" fmla="*/ 125175 h 132492"/>
                  <a:gd name="connsiteX1" fmla="*/ 125175 w 250350"/>
                  <a:gd name="connsiteY1" fmla="*/ 0 h 132492"/>
                  <a:gd name="connsiteX2" fmla="*/ 0 w 250350"/>
                  <a:gd name="connsiteY2" fmla="*/ 125175 h 132492"/>
                  <a:gd name="connsiteX3" fmla="*/ 1664 w 250350"/>
                  <a:gd name="connsiteY3" fmla="*/ 132492 h 132492"/>
                  <a:gd name="connsiteX4" fmla="*/ 248686 w 250350"/>
                  <a:gd name="connsiteY4" fmla="*/ 132492 h 132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0350" h="132492">
                    <a:moveTo>
                      <a:pt x="250350" y="125175"/>
                    </a:moveTo>
                    <a:cubicBezTo>
                      <a:pt x="250350" y="56043"/>
                      <a:pt x="194308" y="0"/>
                      <a:pt x="125175" y="0"/>
                    </a:cubicBezTo>
                    <a:cubicBezTo>
                      <a:pt x="56043" y="0"/>
                      <a:pt x="0" y="56043"/>
                      <a:pt x="0" y="125175"/>
                    </a:cubicBezTo>
                    <a:lnTo>
                      <a:pt x="1664" y="132492"/>
                    </a:lnTo>
                    <a:lnTo>
                      <a:pt x="248686" y="13249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744934" y="3582774"/>
            <a:ext cx="3452165" cy="1292662"/>
            <a:chOff x="744934" y="3582774"/>
            <a:chExt cx="3452165" cy="1292662"/>
          </a:xfrm>
        </p:grpSpPr>
        <p:grpSp>
          <p:nvGrpSpPr>
            <p:cNvPr id="70" name="组合 69"/>
            <p:cNvGrpSpPr/>
            <p:nvPr/>
          </p:nvGrpSpPr>
          <p:grpSpPr>
            <a:xfrm>
              <a:off x="3777431" y="3802308"/>
              <a:ext cx="419668" cy="869433"/>
              <a:chOff x="7564181" y="2016736"/>
              <a:chExt cx="419668" cy="869433"/>
            </a:xfrm>
          </p:grpSpPr>
          <p:cxnSp>
            <p:nvCxnSpPr>
              <p:cNvPr id="71" name="直接连接符 70"/>
              <p:cNvCxnSpPr/>
              <p:nvPr/>
            </p:nvCxnSpPr>
            <p:spPr>
              <a:xfrm>
                <a:off x="7564181" y="2879026"/>
                <a:ext cx="419668" cy="0"/>
              </a:xfrm>
              <a:prstGeom prst="line">
                <a:avLst/>
              </a:prstGeom>
              <a:ln w="12700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7566563" y="2016736"/>
                <a:ext cx="0" cy="869433"/>
              </a:xfrm>
              <a:prstGeom prst="line">
                <a:avLst/>
              </a:prstGeom>
              <a:ln w="12700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组合 72"/>
            <p:cNvGrpSpPr/>
            <p:nvPr/>
          </p:nvGrpSpPr>
          <p:grpSpPr>
            <a:xfrm>
              <a:off x="744934" y="3582774"/>
              <a:ext cx="3044402" cy="1292662"/>
              <a:chOff x="4033487" y="1945992"/>
              <a:chExt cx="3044402" cy="1292662"/>
            </a:xfrm>
          </p:grpSpPr>
          <p:sp>
            <p:nvSpPr>
              <p:cNvPr id="74" name="文本框 73"/>
              <p:cNvSpPr txBox="1"/>
              <p:nvPr/>
            </p:nvSpPr>
            <p:spPr>
              <a:xfrm>
                <a:off x="4033487" y="1945992"/>
                <a:ext cx="2832291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30000"/>
                  </a:lnSpc>
                </a:pPr>
                <a:r>
                  <a:rPr lang="zh-CN" altLang="en-US" sz="2000" dirty="0">
                    <a:solidFill>
                      <a:schemeClr val="tx2"/>
                    </a:solidFill>
                  </a:rPr>
                  <a:t>单击此处编辑您要的内容，建议您在展示时采用微软雅黑字体。</a:t>
                </a:r>
              </a:p>
            </p:txBody>
          </p:sp>
          <p:sp>
            <p:nvSpPr>
              <p:cNvPr id="75" name="任意多边形 74"/>
              <p:cNvSpPr/>
              <p:nvPr/>
            </p:nvSpPr>
            <p:spPr>
              <a:xfrm rot="16200000">
                <a:off x="6886468" y="2128776"/>
                <a:ext cx="250350" cy="132492"/>
              </a:xfrm>
              <a:custGeom>
                <a:avLst/>
                <a:gdLst>
                  <a:gd name="connsiteX0" fmla="*/ 250350 w 250350"/>
                  <a:gd name="connsiteY0" fmla="*/ 125175 h 132492"/>
                  <a:gd name="connsiteX1" fmla="*/ 125175 w 250350"/>
                  <a:gd name="connsiteY1" fmla="*/ 0 h 132492"/>
                  <a:gd name="connsiteX2" fmla="*/ 0 w 250350"/>
                  <a:gd name="connsiteY2" fmla="*/ 125175 h 132492"/>
                  <a:gd name="connsiteX3" fmla="*/ 1664 w 250350"/>
                  <a:gd name="connsiteY3" fmla="*/ 132492 h 132492"/>
                  <a:gd name="connsiteX4" fmla="*/ 248686 w 250350"/>
                  <a:gd name="connsiteY4" fmla="*/ 132492 h 132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0350" h="132492">
                    <a:moveTo>
                      <a:pt x="250350" y="125175"/>
                    </a:moveTo>
                    <a:cubicBezTo>
                      <a:pt x="250350" y="56043"/>
                      <a:pt x="194308" y="0"/>
                      <a:pt x="125175" y="0"/>
                    </a:cubicBezTo>
                    <a:cubicBezTo>
                      <a:pt x="56043" y="0"/>
                      <a:pt x="0" y="56043"/>
                      <a:pt x="0" y="125175"/>
                    </a:cubicBezTo>
                    <a:lnTo>
                      <a:pt x="1664" y="132492"/>
                    </a:lnTo>
                    <a:lnTo>
                      <a:pt x="248686" y="13249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9993931"/>
      </p:ext>
    </p:extLst>
  </p:cSld>
  <p:clrMapOvr>
    <a:masterClrMapping/>
  </p:clrMapOvr>
  <p:transition spd="slow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5" grpId="0"/>
      <p:bldP spid="26" grpId="0"/>
      <p:bldP spid="27" grpId="0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研究方法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056144" y="2168191"/>
            <a:ext cx="2136866" cy="2136866"/>
            <a:chOff x="4348301" y="2061200"/>
            <a:chExt cx="2482225" cy="2482225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22" t="6777" r="16741" b="1667"/>
            <a:stretch>
              <a:fillRect/>
            </a:stretch>
          </p:blipFill>
          <p:spPr>
            <a:xfrm>
              <a:off x="4348301" y="2061200"/>
              <a:ext cx="2482225" cy="2482225"/>
            </a:xfrm>
            <a:custGeom>
              <a:avLst/>
              <a:gdLst>
                <a:gd name="connsiteX0" fmla="*/ 1569725 w 3139450"/>
                <a:gd name="connsiteY0" fmla="*/ 0 h 3139450"/>
                <a:gd name="connsiteX1" fmla="*/ 3139450 w 3139450"/>
                <a:gd name="connsiteY1" fmla="*/ 1569725 h 3139450"/>
                <a:gd name="connsiteX2" fmla="*/ 1569725 w 3139450"/>
                <a:gd name="connsiteY2" fmla="*/ 3139450 h 3139450"/>
                <a:gd name="connsiteX3" fmla="*/ 0 w 3139450"/>
                <a:gd name="connsiteY3" fmla="*/ 1569725 h 3139450"/>
                <a:gd name="connsiteX4" fmla="*/ 1569725 w 3139450"/>
                <a:gd name="connsiteY4" fmla="*/ 0 h 313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9450" h="3139450">
                  <a:moveTo>
                    <a:pt x="1569725" y="0"/>
                  </a:moveTo>
                  <a:cubicBezTo>
                    <a:pt x="2436660" y="0"/>
                    <a:pt x="3139450" y="702790"/>
                    <a:pt x="3139450" y="1569725"/>
                  </a:cubicBezTo>
                  <a:cubicBezTo>
                    <a:pt x="3139450" y="2436660"/>
                    <a:pt x="2436660" y="3139450"/>
                    <a:pt x="1569725" y="3139450"/>
                  </a:cubicBezTo>
                  <a:cubicBezTo>
                    <a:pt x="702790" y="3139450"/>
                    <a:pt x="0" y="2436660"/>
                    <a:pt x="0" y="1569725"/>
                  </a:cubicBezTo>
                  <a:cubicBezTo>
                    <a:pt x="0" y="702790"/>
                    <a:pt x="702790" y="0"/>
                    <a:pt x="1569725" y="0"/>
                  </a:cubicBezTo>
                  <a:close/>
                </a:path>
              </a:pathLst>
            </a:custGeom>
          </p:spPr>
        </p:pic>
        <p:sp>
          <p:nvSpPr>
            <p:cNvPr id="14" name="椭圆 13"/>
            <p:cNvSpPr/>
            <p:nvPr/>
          </p:nvSpPr>
          <p:spPr>
            <a:xfrm>
              <a:off x="4348301" y="2061200"/>
              <a:ext cx="2482225" cy="2482225"/>
            </a:xfrm>
            <a:prstGeom prst="ellipse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611792" y="3278105"/>
            <a:ext cx="2136867" cy="2136866"/>
            <a:chOff x="1474474" y="2061200"/>
            <a:chExt cx="2482226" cy="2482225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36" t="6171" r="34775" b="19595"/>
            <a:stretch>
              <a:fillRect/>
            </a:stretch>
          </p:blipFill>
          <p:spPr>
            <a:xfrm>
              <a:off x="1474475" y="2061200"/>
              <a:ext cx="2482225" cy="2482225"/>
            </a:xfrm>
            <a:custGeom>
              <a:avLst/>
              <a:gdLst>
                <a:gd name="connsiteX0" fmla="*/ 1569725 w 3139450"/>
                <a:gd name="connsiteY0" fmla="*/ 0 h 3139450"/>
                <a:gd name="connsiteX1" fmla="*/ 3139450 w 3139450"/>
                <a:gd name="connsiteY1" fmla="*/ 1569725 h 3139450"/>
                <a:gd name="connsiteX2" fmla="*/ 1569725 w 3139450"/>
                <a:gd name="connsiteY2" fmla="*/ 3139450 h 3139450"/>
                <a:gd name="connsiteX3" fmla="*/ 0 w 3139450"/>
                <a:gd name="connsiteY3" fmla="*/ 1569725 h 3139450"/>
                <a:gd name="connsiteX4" fmla="*/ 1569725 w 3139450"/>
                <a:gd name="connsiteY4" fmla="*/ 0 h 313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9450" h="3139450">
                  <a:moveTo>
                    <a:pt x="1569725" y="0"/>
                  </a:moveTo>
                  <a:cubicBezTo>
                    <a:pt x="2436660" y="0"/>
                    <a:pt x="3139450" y="702790"/>
                    <a:pt x="3139450" y="1569725"/>
                  </a:cubicBezTo>
                  <a:cubicBezTo>
                    <a:pt x="3139450" y="2436660"/>
                    <a:pt x="2436660" y="3139450"/>
                    <a:pt x="1569725" y="3139450"/>
                  </a:cubicBezTo>
                  <a:cubicBezTo>
                    <a:pt x="702790" y="3139450"/>
                    <a:pt x="0" y="2436660"/>
                    <a:pt x="0" y="1569725"/>
                  </a:cubicBezTo>
                  <a:cubicBezTo>
                    <a:pt x="0" y="702790"/>
                    <a:pt x="702790" y="0"/>
                    <a:pt x="1569725" y="0"/>
                  </a:cubicBezTo>
                  <a:close/>
                </a:path>
              </a:pathLst>
            </a:custGeom>
          </p:spPr>
        </p:pic>
        <p:sp>
          <p:nvSpPr>
            <p:cNvPr id="7" name="椭圆 6"/>
            <p:cNvSpPr/>
            <p:nvPr/>
          </p:nvSpPr>
          <p:spPr>
            <a:xfrm>
              <a:off x="1474474" y="2061200"/>
              <a:ext cx="2482225" cy="2482225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557647" y="3278105"/>
            <a:ext cx="2136866" cy="2136866"/>
            <a:chOff x="7222129" y="2061200"/>
            <a:chExt cx="2482225" cy="2482225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83" t="14300" r="26791" b="311"/>
            <a:stretch>
              <a:fillRect/>
            </a:stretch>
          </p:blipFill>
          <p:spPr>
            <a:xfrm>
              <a:off x="7222129" y="2061200"/>
              <a:ext cx="2482225" cy="2482225"/>
            </a:xfrm>
            <a:custGeom>
              <a:avLst/>
              <a:gdLst>
                <a:gd name="connsiteX0" fmla="*/ 1569725 w 3139450"/>
                <a:gd name="connsiteY0" fmla="*/ 0 h 3139450"/>
                <a:gd name="connsiteX1" fmla="*/ 3139450 w 3139450"/>
                <a:gd name="connsiteY1" fmla="*/ 1569725 h 3139450"/>
                <a:gd name="connsiteX2" fmla="*/ 1569725 w 3139450"/>
                <a:gd name="connsiteY2" fmla="*/ 3139450 h 3139450"/>
                <a:gd name="connsiteX3" fmla="*/ 0 w 3139450"/>
                <a:gd name="connsiteY3" fmla="*/ 1569725 h 3139450"/>
                <a:gd name="connsiteX4" fmla="*/ 1569725 w 3139450"/>
                <a:gd name="connsiteY4" fmla="*/ 0 h 313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9450" h="3139450">
                  <a:moveTo>
                    <a:pt x="1569725" y="0"/>
                  </a:moveTo>
                  <a:cubicBezTo>
                    <a:pt x="2436660" y="0"/>
                    <a:pt x="3139450" y="702790"/>
                    <a:pt x="3139450" y="1569725"/>
                  </a:cubicBezTo>
                  <a:cubicBezTo>
                    <a:pt x="3139450" y="2436660"/>
                    <a:pt x="2436660" y="3139450"/>
                    <a:pt x="1569725" y="3139450"/>
                  </a:cubicBezTo>
                  <a:cubicBezTo>
                    <a:pt x="702790" y="3139450"/>
                    <a:pt x="0" y="2436660"/>
                    <a:pt x="0" y="1569725"/>
                  </a:cubicBezTo>
                  <a:cubicBezTo>
                    <a:pt x="0" y="702790"/>
                    <a:pt x="702790" y="0"/>
                    <a:pt x="1569725" y="0"/>
                  </a:cubicBezTo>
                  <a:close/>
                </a:path>
              </a:pathLst>
            </a:custGeom>
          </p:spPr>
        </p:pic>
        <p:sp>
          <p:nvSpPr>
            <p:cNvPr id="8" name="椭圆 7"/>
            <p:cNvSpPr/>
            <p:nvPr/>
          </p:nvSpPr>
          <p:spPr>
            <a:xfrm>
              <a:off x="7222129" y="2061200"/>
              <a:ext cx="2482225" cy="2482225"/>
            </a:xfrm>
            <a:prstGeom prst="ellipse">
              <a:avLst/>
            </a:prstGeom>
            <a:solidFill>
              <a:schemeClr val="accent2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00711" y="1726894"/>
            <a:ext cx="4398281" cy="1292662"/>
            <a:chOff x="600711" y="1726894"/>
            <a:chExt cx="4398281" cy="1292662"/>
          </a:xfrm>
        </p:grpSpPr>
        <p:sp>
          <p:nvSpPr>
            <p:cNvPr id="16" name="文本框 15"/>
            <p:cNvSpPr txBox="1"/>
            <p:nvPr/>
          </p:nvSpPr>
          <p:spPr>
            <a:xfrm>
              <a:off x="758679" y="1726894"/>
              <a:ext cx="4240313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 smtClean="0">
                  <a:solidFill>
                    <a:schemeClr val="tx2"/>
                  </a:solidFill>
                </a:rPr>
                <a:t>感谢您对末识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j-ea"/>
                  <a:ea typeface="+mj-ea"/>
                </a:rPr>
                <a:t>PPT</a:t>
              </a:r>
              <a:r>
                <a:rPr lang="zh-CN" altLang="en-US" sz="2000" dirty="0" smtClean="0">
                  <a:solidFill>
                    <a:schemeClr val="tx2"/>
                  </a:solidFill>
                </a:rPr>
                <a:t>的支持，这份毕业答辩模板或许不够华丽，但足够实用，模板只能起到锦上添花的作用</a:t>
              </a:r>
              <a:endParaRPr lang="zh-CN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rot="5400000" flipH="1">
              <a:off x="541782" y="1909678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330123" y="1726894"/>
            <a:ext cx="4398281" cy="1292662"/>
            <a:chOff x="7330123" y="1726894"/>
            <a:chExt cx="4398281" cy="1292662"/>
          </a:xfrm>
        </p:grpSpPr>
        <p:sp>
          <p:nvSpPr>
            <p:cNvPr id="21" name="文本框 20"/>
            <p:cNvSpPr txBox="1"/>
            <p:nvPr/>
          </p:nvSpPr>
          <p:spPr>
            <a:xfrm>
              <a:off x="7488091" y="1726894"/>
              <a:ext cx="4240313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 smtClean="0">
                  <a:solidFill>
                    <a:schemeClr val="tx2"/>
                  </a:solidFill>
                </a:rPr>
                <a:t>感谢您对末识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j-ea"/>
                  <a:ea typeface="+mj-ea"/>
                </a:rPr>
                <a:t>PPT</a:t>
              </a:r>
              <a:r>
                <a:rPr lang="zh-CN" altLang="en-US" sz="2000" dirty="0" smtClean="0">
                  <a:solidFill>
                    <a:schemeClr val="tx2"/>
                  </a:solidFill>
                </a:rPr>
                <a:t>的支持，这份毕业答辩模板或许不够华丽，但足够实用，模板只能起到锦上添花的作用</a:t>
              </a:r>
              <a:endParaRPr lang="zh-CN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 rot="5400000" flipH="1">
              <a:off x="7271194" y="1909678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013293" y="4589186"/>
            <a:ext cx="4398281" cy="1292662"/>
            <a:chOff x="4013293" y="4589186"/>
            <a:chExt cx="4398281" cy="1292662"/>
          </a:xfrm>
        </p:grpSpPr>
        <p:sp>
          <p:nvSpPr>
            <p:cNvPr id="24" name="文本框 23"/>
            <p:cNvSpPr txBox="1"/>
            <p:nvPr/>
          </p:nvSpPr>
          <p:spPr>
            <a:xfrm>
              <a:off x="4171261" y="4589186"/>
              <a:ext cx="4240313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 smtClean="0">
                  <a:solidFill>
                    <a:schemeClr val="tx2"/>
                  </a:solidFill>
                </a:rPr>
                <a:t>感谢您对末识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j-ea"/>
                  <a:ea typeface="+mj-ea"/>
                </a:rPr>
                <a:t>PPT</a:t>
              </a:r>
              <a:r>
                <a:rPr lang="zh-CN" altLang="en-US" sz="2000" dirty="0" smtClean="0">
                  <a:solidFill>
                    <a:schemeClr val="tx2"/>
                  </a:solidFill>
                </a:rPr>
                <a:t>的支持，这份毕业答辩模板或许不够华丽，但足够实用，模板只能起到锦上添花的作用</a:t>
              </a:r>
              <a:endParaRPr lang="zh-CN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3954364" y="4771970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7492425"/>
      </p:ext>
    </p:extLst>
  </p:cSld>
  <p:clrMapOvr>
    <a:masterClrMapping/>
  </p:clrMapOvr>
  <p:transition spd="slow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研究方法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828007" y="1549092"/>
            <a:ext cx="3595687" cy="3111500"/>
          </a:xfrm>
          <a:prstGeom prst="homePlate">
            <a:avLst>
              <a:gd name="adj" fmla="val 9347"/>
            </a:avLst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 flipH="1">
            <a:off x="6768307" y="1549092"/>
            <a:ext cx="3595687" cy="3111500"/>
          </a:xfrm>
          <a:prstGeom prst="homePlate">
            <a:avLst>
              <a:gd name="adj" fmla="val 9347"/>
            </a:avLst>
          </a:prstGeom>
          <a:noFill/>
          <a:ln w="6350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3" name="Freeform 4"/>
          <p:cNvSpPr>
            <a:spLocks noChangeAspect="1"/>
          </p:cNvSpPr>
          <p:nvPr/>
        </p:nvSpPr>
        <p:spPr bwMode="auto">
          <a:xfrm>
            <a:off x="6015239" y="2214254"/>
            <a:ext cx="966345" cy="1775589"/>
          </a:xfrm>
          <a:custGeom>
            <a:avLst/>
            <a:gdLst>
              <a:gd name="T0" fmla="*/ 165 w 1384"/>
              <a:gd name="T1" fmla="*/ 636 h 2543"/>
              <a:gd name="T2" fmla="*/ 230 w 1384"/>
              <a:gd name="T3" fmla="*/ 645 h 2543"/>
              <a:gd name="T4" fmla="*/ 291 w 1384"/>
              <a:gd name="T5" fmla="*/ 659 h 2543"/>
              <a:gd name="T6" fmla="*/ 351 w 1384"/>
              <a:gd name="T7" fmla="*/ 679 h 2543"/>
              <a:gd name="T8" fmla="*/ 421 w 1384"/>
              <a:gd name="T9" fmla="*/ 711 h 2543"/>
              <a:gd name="T10" fmla="*/ 486 w 1384"/>
              <a:gd name="T11" fmla="*/ 753 h 2543"/>
              <a:gd name="T12" fmla="*/ 547 w 1384"/>
              <a:gd name="T13" fmla="*/ 801 h 2543"/>
              <a:gd name="T14" fmla="*/ 590 w 1384"/>
              <a:gd name="T15" fmla="*/ 844 h 2543"/>
              <a:gd name="T16" fmla="*/ 646 w 1384"/>
              <a:gd name="T17" fmla="*/ 917 h 2543"/>
              <a:gd name="T18" fmla="*/ 679 w 1384"/>
              <a:gd name="T19" fmla="*/ 969 h 2543"/>
              <a:gd name="T20" fmla="*/ 706 w 1384"/>
              <a:gd name="T21" fmla="*/ 1024 h 2543"/>
              <a:gd name="T22" fmla="*/ 727 w 1384"/>
              <a:gd name="T23" fmla="*/ 1084 h 2543"/>
              <a:gd name="T24" fmla="*/ 743 w 1384"/>
              <a:gd name="T25" fmla="*/ 1145 h 2543"/>
              <a:gd name="T26" fmla="*/ 752 w 1384"/>
              <a:gd name="T27" fmla="*/ 1209 h 2543"/>
              <a:gd name="T28" fmla="*/ 756 w 1384"/>
              <a:gd name="T29" fmla="*/ 1274 h 2543"/>
              <a:gd name="T30" fmla="*/ 753 w 1384"/>
              <a:gd name="T31" fmla="*/ 1331 h 2543"/>
              <a:gd name="T32" fmla="*/ 740 w 1384"/>
              <a:gd name="T33" fmla="*/ 1415 h 2543"/>
              <a:gd name="T34" fmla="*/ 716 w 1384"/>
              <a:gd name="T35" fmla="*/ 1494 h 2543"/>
              <a:gd name="T36" fmla="*/ 683 w 1384"/>
              <a:gd name="T37" fmla="*/ 1570 h 2543"/>
              <a:gd name="T38" fmla="*/ 624 w 1384"/>
              <a:gd name="T39" fmla="*/ 1661 h 2543"/>
              <a:gd name="T40" fmla="*/ 590 w 1384"/>
              <a:gd name="T41" fmla="*/ 1703 h 2543"/>
              <a:gd name="T42" fmla="*/ 532 w 1384"/>
              <a:gd name="T43" fmla="*/ 1759 h 2543"/>
              <a:gd name="T44" fmla="*/ 456 w 1384"/>
              <a:gd name="T45" fmla="*/ 1815 h 2543"/>
              <a:gd name="T46" fmla="*/ 372 w 1384"/>
              <a:gd name="T47" fmla="*/ 1860 h 2543"/>
              <a:gd name="T48" fmla="*/ 280 w 1384"/>
              <a:gd name="T49" fmla="*/ 1892 h 2543"/>
              <a:gd name="T50" fmla="*/ 0 w 1384"/>
              <a:gd name="T51" fmla="*/ 2230 h 2543"/>
              <a:gd name="T52" fmla="*/ 333 w 1384"/>
              <a:gd name="T53" fmla="*/ 2531 h 2543"/>
              <a:gd name="T54" fmla="*/ 449 w 1384"/>
              <a:gd name="T55" fmla="*/ 2505 h 2543"/>
              <a:gd name="T56" fmla="*/ 560 w 1384"/>
              <a:gd name="T57" fmla="*/ 2468 h 2543"/>
              <a:gd name="T58" fmla="*/ 666 w 1384"/>
              <a:gd name="T59" fmla="*/ 2422 h 2543"/>
              <a:gd name="T60" fmla="*/ 768 w 1384"/>
              <a:gd name="T61" fmla="*/ 2367 h 2543"/>
              <a:gd name="T62" fmla="*/ 864 w 1384"/>
              <a:gd name="T63" fmla="*/ 2302 h 2543"/>
              <a:gd name="T64" fmla="*/ 952 w 1384"/>
              <a:gd name="T65" fmla="*/ 2231 h 2543"/>
              <a:gd name="T66" fmla="*/ 1035 w 1384"/>
              <a:gd name="T67" fmla="*/ 2151 h 2543"/>
              <a:gd name="T68" fmla="*/ 1110 w 1384"/>
              <a:gd name="T69" fmla="*/ 2065 h 2543"/>
              <a:gd name="T70" fmla="*/ 1177 w 1384"/>
              <a:gd name="T71" fmla="*/ 1971 h 2543"/>
              <a:gd name="T72" fmla="*/ 1235 w 1384"/>
              <a:gd name="T73" fmla="*/ 1872 h 2543"/>
              <a:gd name="T74" fmla="*/ 1285 w 1384"/>
              <a:gd name="T75" fmla="*/ 1767 h 2543"/>
              <a:gd name="T76" fmla="*/ 1326 w 1384"/>
              <a:gd name="T77" fmla="*/ 1657 h 2543"/>
              <a:gd name="T78" fmla="*/ 1356 w 1384"/>
              <a:gd name="T79" fmla="*/ 1544 h 2543"/>
              <a:gd name="T80" fmla="*/ 1375 w 1384"/>
              <a:gd name="T81" fmla="*/ 1426 h 2543"/>
              <a:gd name="T82" fmla="*/ 1384 w 1384"/>
              <a:gd name="T83" fmla="*/ 1304 h 2543"/>
              <a:gd name="T84" fmla="*/ 1380 w 1384"/>
              <a:gd name="T85" fmla="*/ 1175 h 2543"/>
              <a:gd name="T86" fmla="*/ 1364 w 1384"/>
              <a:gd name="T87" fmla="*/ 1048 h 2543"/>
              <a:gd name="T88" fmla="*/ 1336 w 1384"/>
              <a:gd name="T89" fmla="*/ 925 h 2543"/>
              <a:gd name="T90" fmla="*/ 1295 w 1384"/>
              <a:gd name="T91" fmla="*/ 806 h 2543"/>
              <a:gd name="T92" fmla="*/ 1244 w 1384"/>
              <a:gd name="T93" fmla="*/ 693 h 2543"/>
              <a:gd name="T94" fmla="*/ 1182 w 1384"/>
              <a:gd name="T95" fmla="*/ 587 h 2543"/>
              <a:gd name="T96" fmla="*/ 1110 w 1384"/>
              <a:gd name="T97" fmla="*/ 487 h 2543"/>
              <a:gd name="T98" fmla="*/ 1030 w 1384"/>
              <a:gd name="T99" fmla="*/ 394 h 2543"/>
              <a:gd name="T100" fmla="*/ 941 w 1384"/>
              <a:gd name="T101" fmla="*/ 310 h 2543"/>
              <a:gd name="T102" fmla="*/ 845 w 1384"/>
              <a:gd name="T103" fmla="*/ 234 h 2543"/>
              <a:gd name="T104" fmla="*/ 741 w 1384"/>
              <a:gd name="T105" fmla="*/ 168 h 2543"/>
              <a:gd name="T106" fmla="*/ 630 w 1384"/>
              <a:gd name="T107" fmla="*/ 112 h 2543"/>
              <a:gd name="T108" fmla="*/ 515 w 1384"/>
              <a:gd name="T109" fmla="*/ 66 h 2543"/>
              <a:gd name="T110" fmla="*/ 394 w 1384"/>
              <a:gd name="T111" fmla="*/ 32 h 2543"/>
              <a:gd name="T112" fmla="*/ 268 w 1384"/>
              <a:gd name="T113" fmla="*/ 10 h 2543"/>
              <a:gd name="T114" fmla="*/ 138 w 1384"/>
              <a:gd name="T115" fmla="*/ 0 h 2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384" h="2543">
                <a:moveTo>
                  <a:pt x="114" y="635"/>
                </a:moveTo>
                <a:lnTo>
                  <a:pt x="117" y="635"/>
                </a:lnTo>
                <a:lnTo>
                  <a:pt x="149" y="635"/>
                </a:lnTo>
                <a:lnTo>
                  <a:pt x="165" y="636"/>
                </a:lnTo>
                <a:lnTo>
                  <a:pt x="181" y="638"/>
                </a:lnTo>
                <a:lnTo>
                  <a:pt x="198" y="640"/>
                </a:lnTo>
                <a:lnTo>
                  <a:pt x="214" y="642"/>
                </a:lnTo>
                <a:lnTo>
                  <a:pt x="230" y="645"/>
                </a:lnTo>
                <a:lnTo>
                  <a:pt x="246" y="648"/>
                </a:lnTo>
                <a:lnTo>
                  <a:pt x="261" y="651"/>
                </a:lnTo>
                <a:lnTo>
                  <a:pt x="276" y="655"/>
                </a:lnTo>
                <a:lnTo>
                  <a:pt x="291" y="659"/>
                </a:lnTo>
                <a:lnTo>
                  <a:pt x="306" y="663"/>
                </a:lnTo>
                <a:lnTo>
                  <a:pt x="321" y="668"/>
                </a:lnTo>
                <a:lnTo>
                  <a:pt x="336" y="673"/>
                </a:lnTo>
                <a:lnTo>
                  <a:pt x="351" y="679"/>
                </a:lnTo>
                <a:lnTo>
                  <a:pt x="366" y="685"/>
                </a:lnTo>
                <a:lnTo>
                  <a:pt x="380" y="691"/>
                </a:lnTo>
                <a:lnTo>
                  <a:pt x="394" y="697"/>
                </a:lnTo>
                <a:lnTo>
                  <a:pt x="421" y="711"/>
                </a:lnTo>
                <a:lnTo>
                  <a:pt x="448" y="728"/>
                </a:lnTo>
                <a:lnTo>
                  <a:pt x="461" y="736"/>
                </a:lnTo>
                <a:lnTo>
                  <a:pt x="474" y="744"/>
                </a:lnTo>
                <a:lnTo>
                  <a:pt x="486" y="753"/>
                </a:lnTo>
                <a:lnTo>
                  <a:pt x="498" y="762"/>
                </a:lnTo>
                <a:lnTo>
                  <a:pt x="512" y="771"/>
                </a:lnTo>
                <a:lnTo>
                  <a:pt x="523" y="781"/>
                </a:lnTo>
                <a:lnTo>
                  <a:pt x="547" y="801"/>
                </a:lnTo>
                <a:lnTo>
                  <a:pt x="558" y="811"/>
                </a:lnTo>
                <a:lnTo>
                  <a:pt x="569" y="822"/>
                </a:lnTo>
                <a:lnTo>
                  <a:pt x="579" y="833"/>
                </a:lnTo>
                <a:lnTo>
                  <a:pt x="590" y="844"/>
                </a:lnTo>
                <a:lnTo>
                  <a:pt x="610" y="867"/>
                </a:lnTo>
                <a:lnTo>
                  <a:pt x="619" y="880"/>
                </a:lnTo>
                <a:lnTo>
                  <a:pt x="628" y="892"/>
                </a:lnTo>
                <a:lnTo>
                  <a:pt x="646" y="917"/>
                </a:lnTo>
                <a:lnTo>
                  <a:pt x="655" y="929"/>
                </a:lnTo>
                <a:lnTo>
                  <a:pt x="663" y="942"/>
                </a:lnTo>
                <a:lnTo>
                  <a:pt x="671" y="956"/>
                </a:lnTo>
                <a:lnTo>
                  <a:pt x="679" y="969"/>
                </a:lnTo>
                <a:lnTo>
                  <a:pt x="686" y="983"/>
                </a:lnTo>
                <a:lnTo>
                  <a:pt x="693" y="996"/>
                </a:lnTo>
                <a:lnTo>
                  <a:pt x="699" y="1010"/>
                </a:lnTo>
                <a:lnTo>
                  <a:pt x="706" y="1024"/>
                </a:lnTo>
                <a:lnTo>
                  <a:pt x="712" y="1040"/>
                </a:lnTo>
                <a:lnTo>
                  <a:pt x="717" y="1054"/>
                </a:lnTo>
                <a:lnTo>
                  <a:pt x="722" y="1069"/>
                </a:lnTo>
                <a:lnTo>
                  <a:pt x="727" y="1084"/>
                </a:lnTo>
                <a:lnTo>
                  <a:pt x="731" y="1099"/>
                </a:lnTo>
                <a:lnTo>
                  <a:pt x="736" y="1114"/>
                </a:lnTo>
                <a:lnTo>
                  <a:pt x="739" y="1129"/>
                </a:lnTo>
                <a:lnTo>
                  <a:pt x="743" y="1145"/>
                </a:lnTo>
                <a:lnTo>
                  <a:pt x="746" y="1160"/>
                </a:lnTo>
                <a:lnTo>
                  <a:pt x="748" y="1176"/>
                </a:lnTo>
                <a:lnTo>
                  <a:pt x="750" y="1192"/>
                </a:lnTo>
                <a:lnTo>
                  <a:pt x="752" y="1209"/>
                </a:lnTo>
                <a:lnTo>
                  <a:pt x="754" y="1225"/>
                </a:lnTo>
                <a:lnTo>
                  <a:pt x="755" y="1241"/>
                </a:lnTo>
                <a:lnTo>
                  <a:pt x="755" y="1257"/>
                </a:lnTo>
                <a:lnTo>
                  <a:pt x="756" y="1274"/>
                </a:lnTo>
                <a:lnTo>
                  <a:pt x="755" y="1288"/>
                </a:lnTo>
                <a:lnTo>
                  <a:pt x="755" y="1302"/>
                </a:lnTo>
                <a:lnTo>
                  <a:pt x="754" y="1317"/>
                </a:lnTo>
                <a:lnTo>
                  <a:pt x="753" y="1331"/>
                </a:lnTo>
                <a:lnTo>
                  <a:pt x="752" y="1345"/>
                </a:lnTo>
                <a:lnTo>
                  <a:pt x="750" y="1360"/>
                </a:lnTo>
                <a:lnTo>
                  <a:pt x="746" y="1388"/>
                </a:lnTo>
                <a:lnTo>
                  <a:pt x="740" y="1415"/>
                </a:lnTo>
                <a:lnTo>
                  <a:pt x="733" y="1442"/>
                </a:lnTo>
                <a:lnTo>
                  <a:pt x="725" y="1469"/>
                </a:lnTo>
                <a:lnTo>
                  <a:pt x="721" y="1482"/>
                </a:lnTo>
                <a:lnTo>
                  <a:pt x="716" y="1494"/>
                </a:lnTo>
                <a:lnTo>
                  <a:pt x="706" y="1521"/>
                </a:lnTo>
                <a:lnTo>
                  <a:pt x="695" y="1546"/>
                </a:lnTo>
                <a:lnTo>
                  <a:pt x="690" y="1558"/>
                </a:lnTo>
                <a:lnTo>
                  <a:pt x="683" y="1570"/>
                </a:lnTo>
                <a:lnTo>
                  <a:pt x="670" y="1594"/>
                </a:lnTo>
                <a:lnTo>
                  <a:pt x="655" y="1617"/>
                </a:lnTo>
                <a:lnTo>
                  <a:pt x="640" y="1639"/>
                </a:lnTo>
                <a:lnTo>
                  <a:pt x="624" y="1661"/>
                </a:lnTo>
                <a:lnTo>
                  <a:pt x="616" y="1672"/>
                </a:lnTo>
                <a:lnTo>
                  <a:pt x="608" y="1683"/>
                </a:lnTo>
                <a:lnTo>
                  <a:pt x="599" y="1693"/>
                </a:lnTo>
                <a:lnTo>
                  <a:pt x="590" y="1703"/>
                </a:lnTo>
                <a:lnTo>
                  <a:pt x="581" y="1713"/>
                </a:lnTo>
                <a:lnTo>
                  <a:pt x="572" y="1723"/>
                </a:lnTo>
                <a:lnTo>
                  <a:pt x="552" y="1741"/>
                </a:lnTo>
                <a:lnTo>
                  <a:pt x="532" y="1759"/>
                </a:lnTo>
                <a:lnTo>
                  <a:pt x="512" y="1776"/>
                </a:lnTo>
                <a:lnTo>
                  <a:pt x="489" y="1793"/>
                </a:lnTo>
                <a:lnTo>
                  <a:pt x="467" y="1808"/>
                </a:lnTo>
                <a:lnTo>
                  <a:pt x="456" y="1815"/>
                </a:lnTo>
                <a:lnTo>
                  <a:pt x="444" y="1822"/>
                </a:lnTo>
                <a:lnTo>
                  <a:pt x="421" y="1837"/>
                </a:lnTo>
                <a:lnTo>
                  <a:pt x="396" y="1849"/>
                </a:lnTo>
                <a:lnTo>
                  <a:pt x="372" y="1860"/>
                </a:lnTo>
                <a:lnTo>
                  <a:pt x="346" y="1871"/>
                </a:lnTo>
                <a:lnTo>
                  <a:pt x="320" y="1880"/>
                </a:lnTo>
                <a:lnTo>
                  <a:pt x="294" y="1888"/>
                </a:lnTo>
                <a:lnTo>
                  <a:pt x="280" y="1892"/>
                </a:lnTo>
                <a:lnTo>
                  <a:pt x="267" y="1895"/>
                </a:lnTo>
                <a:lnTo>
                  <a:pt x="253" y="1898"/>
                </a:lnTo>
                <a:lnTo>
                  <a:pt x="240" y="1901"/>
                </a:lnTo>
                <a:lnTo>
                  <a:pt x="0" y="2230"/>
                </a:lnTo>
                <a:lnTo>
                  <a:pt x="244" y="2543"/>
                </a:lnTo>
                <a:lnTo>
                  <a:pt x="274" y="2540"/>
                </a:lnTo>
                <a:lnTo>
                  <a:pt x="304" y="2535"/>
                </a:lnTo>
                <a:lnTo>
                  <a:pt x="333" y="2531"/>
                </a:lnTo>
                <a:lnTo>
                  <a:pt x="363" y="2525"/>
                </a:lnTo>
                <a:lnTo>
                  <a:pt x="392" y="2519"/>
                </a:lnTo>
                <a:lnTo>
                  <a:pt x="420" y="2512"/>
                </a:lnTo>
                <a:lnTo>
                  <a:pt x="449" y="2505"/>
                </a:lnTo>
                <a:lnTo>
                  <a:pt x="477" y="2497"/>
                </a:lnTo>
                <a:lnTo>
                  <a:pt x="505" y="2488"/>
                </a:lnTo>
                <a:lnTo>
                  <a:pt x="533" y="2479"/>
                </a:lnTo>
                <a:lnTo>
                  <a:pt x="560" y="2468"/>
                </a:lnTo>
                <a:lnTo>
                  <a:pt x="587" y="2457"/>
                </a:lnTo>
                <a:lnTo>
                  <a:pt x="614" y="2446"/>
                </a:lnTo>
                <a:lnTo>
                  <a:pt x="640" y="2434"/>
                </a:lnTo>
                <a:lnTo>
                  <a:pt x="666" y="2422"/>
                </a:lnTo>
                <a:lnTo>
                  <a:pt x="693" y="2409"/>
                </a:lnTo>
                <a:lnTo>
                  <a:pt x="718" y="2395"/>
                </a:lnTo>
                <a:lnTo>
                  <a:pt x="743" y="2381"/>
                </a:lnTo>
                <a:lnTo>
                  <a:pt x="768" y="2367"/>
                </a:lnTo>
                <a:lnTo>
                  <a:pt x="792" y="2352"/>
                </a:lnTo>
                <a:lnTo>
                  <a:pt x="816" y="2336"/>
                </a:lnTo>
                <a:lnTo>
                  <a:pt x="841" y="2320"/>
                </a:lnTo>
                <a:lnTo>
                  <a:pt x="864" y="2302"/>
                </a:lnTo>
                <a:lnTo>
                  <a:pt x="887" y="2285"/>
                </a:lnTo>
                <a:lnTo>
                  <a:pt x="909" y="2268"/>
                </a:lnTo>
                <a:lnTo>
                  <a:pt x="931" y="2250"/>
                </a:lnTo>
                <a:lnTo>
                  <a:pt x="952" y="2231"/>
                </a:lnTo>
                <a:lnTo>
                  <a:pt x="973" y="2212"/>
                </a:lnTo>
                <a:lnTo>
                  <a:pt x="995" y="2192"/>
                </a:lnTo>
                <a:lnTo>
                  <a:pt x="1015" y="2172"/>
                </a:lnTo>
                <a:lnTo>
                  <a:pt x="1035" y="2151"/>
                </a:lnTo>
                <a:lnTo>
                  <a:pt x="1054" y="2130"/>
                </a:lnTo>
                <a:lnTo>
                  <a:pt x="1073" y="2109"/>
                </a:lnTo>
                <a:lnTo>
                  <a:pt x="1092" y="2087"/>
                </a:lnTo>
                <a:lnTo>
                  <a:pt x="1110" y="2065"/>
                </a:lnTo>
                <a:lnTo>
                  <a:pt x="1127" y="2042"/>
                </a:lnTo>
                <a:lnTo>
                  <a:pt x="1144" y="2019"/>
                </a:lnTo>
                <a:lnTo>
                  <a:pt x="1161" y="1996"/>
                </a:lnTo>
                <a:lnTo>
                  <a:pt x="1177" y="1971"/>
                </a:lnTo>
                <a:lnTo>
                  <a:pt x="1192" y="1947"/>
                </a:lnTo>
                <a:lnTo>
                  <a:pt x="1207" y="1922"/>
                </a:lnTo>
                <a:lnTo>
                  <a:pt x="1222" y="1898"/>
                </a:lnTo>
                <a:lnTo>
                  <a:pt x="1235" y="1872"/>
                </a:lnTo>
                <a:lnTo>
                  <a:pt x="1249" y="1847"/>
                </a:lnTo>
                <a:lnTo>
                  <a:pt x="1261" y="1820"/>
                </a:lnTo>
                <a:lnTo>
                  <a:pt x="1273" y="1794"/>
                </a:lnTo>
                <a:lnTo>
                  <a:pt x="1285" y="1767"/>
                </a:lnTo>
                <a:lnTo>
                  <a:pt x="1296" y="1741"/>
                </a:lnTo>
                <a:lnTo>
                  <a:pt x="1307" y="1714"/>
                </a:lnTo>
                <a:lnTo>
                  <a:pt x="1316" y="1686"/>
                </a:lnTo>
                <a:lnTo>
                  <a:pt x="1326" y="1657"/>
                </a:lnTo>
                <a:lnTo>
                  <a:pt x="1334" y="1630"/>
                </a:lnTo>
                <a:lnTo>
                  <a:pt x="1342" y="1601"/>
                </a:lnTo>
                <a:lnTo>
                  <a:pt x="1349" y="1573"/>
                </a:lnTo>
                <a:lnTo>
                  <a:pt x="1356" y="1544"/>
                </a:lnTo>
                <a:lnTo>
                  <a:pt x="1361" y="1515"/>
                </a:lnTo>
                <a:lnTo>
                  <a:pt x="1367" y="1485"/>
                </a:lnTo>
                <a:lnTo>
                  <a:pt x="1371" y="1456"/>
                </a:lnTo>
                <a:lnTo>
                  <a:pt x="1375" y="1426"/>
                </a:lnTo>
                <a:lnTo>
                  <a:pt x="1378" y="1396"/>
                </a:lnTo>
                <a:lnTo>
                  <a:pt x="1381" y="1366"/>
                </a:lnTo>
                <a:lnTo>
                  <a:pt x="1383" y="1335"/>
                </a:lnTo>
                <a:lnTo>
                  <a:pt x="1384" y="1304"/>
                </a:lnTo>
                <a:lnTo>
                  <a:pt x="1384" y="1274"/>
                </a:lnTo>
                <a:lnTo>
                  <a:pt x="1384" y="1241"/>
                </a:lnTo>
                <a:lnTo>
                  <a:pt x="1382" y="1208"/>
                </a:lnTo>
                <a:lnTo>
                  <a:pt x="1380" y="1175"/>
                </a:lnTo>
                <a:lnTo>
                  <a:pt x="1377" y="1143"/>
                </a:lnTo>
                <a:lnTo>
                  <a:pt x="1374" y="1111"/>
                </a:lnTo>
                <a:lnTo>
                  <a:pt x="1369" y="1080"/>
                </a:lnTo>
                <a:lnTo>
                  <a:pt x="1364" y="1048"/>
                </a:lnTo>
                <a:lnTo>
                  <a:pt x="1358" y="1016"/>
                </a:lnTo>
                <a:lnTo>
                  <a:pt x="1351" y="986"/>
                </a:lnTo>
                <a:lnTo>
                  <a:pt x="1344" y="955"/>
                </a:lnTo>
                <a:lnTo>
                  <a:pt x="1336" y="925"/>
                </a:lnTo>
                <a:lnTo>
                  <a:pt x="1327" y="895"/>
                </a:lnTo>
                <a:lnTo>
                  <a:pt x="1317" y="864"/>
                </a:lnTo>
                <a:lnTo>
                  <a:pt x="1307" y="835"/>
                </a:lnTo>
                <a:lnTo>
                  <a:pt x="1295" y="806"/>
                </a:lnTo>
                <a:lnTo>
                  <a:pt x="1283" y="778"/>
                </a:lnTo>
                <a:lnTo>
                  <a:pt x="1270" y="749"/>
                </a:lnTo>
                <a:lnTo>
                  <a:pt x="1257" y="721"/>
                </a:lnTo>
                <a:lnTo>
                  <a:pt x="1244" y="693"/>
                </a:lnTo>
                <a:lnTo>
                  <a:pt x="1229" y="666"/>
                </a:lnTo>
                <a:lnTo>
                  <a:pt x="1214" y="639"/>
                </a:lnTo>
                <a:lnTo>
                  <a:pt x="1199" y="613"/>
                </a:lnTo>
                <a:lnTo>
                  <a:pt x="1182" y="587"/>
                </a:lnTo>
                <a:lnTo>
                  <a:pt x="1165" y="561"/>
                </a:lnTo>
                <a:lnTo>
                  <a:pt x="1148" y="535"/>
                </a:lnTo>
                <a:lnTo>
                  <a:pt x="1129" y="511"/>
                </a:lnTo>
                <a:lnTo>
                  <a:pt x="1110" y="487"/>
                </a:lnTo>
                <a:lnTo>
                  <a:pt x="1091" y="463"/>
                </a:lnTo>
                <a:lnTo>
                  <a:pt x="1071" y="440"/>
                </a:lnTo>
                <a:lnTo>
                  <a:pt x="1051" y="417"/>
                </a:lnTo>
                <a:lnTo>
                  <a:pt x="1030" y="394"/>
                </a:lnTo>
                <a:lnTo>
                  <a:pt x="1009" y="372"/>
                </a:lnTo>
                <a:lnTo>
                  <a:pt x="987" y="351"/>
                </a:lnTo>
                <a:lnTo>
                  <a:pt x="964" y="330"/>
                </a:lnTo>
                <a:lnTo>
                  <a:pt x="941" y="310"/>
                </a:lnTo>
                <a:lnTo>
                  <a:pt x="918" y="290"/>
                </a:lnTo>
                <a:lnTo>
                  <a:pt x="894" y="271"/>
                </a:lnTo>
                <a:lnTo>
                  <a:pt x="870" y="253"/>
                </a:lnTo>
                <a:lnTo>
                  <a:pt x="845" y="234"/>
                </a:lnTo>
                <a:lnTo>
                  <a:pt x="819" y="217"/>
                </a:lnTo>
                <a:lnTo>
                  <a:pt x="793" y="200"/>
                </a:lnTo>
                <a:lnTo>
                  <a:pt x="767" y="184"/>
                </a:lnTo>
                <a:lnTo>
                  <a:pt x="741" y="168"/>
                </a:lnTo>
                <a:lnTo>
                  <a:pt x="714" y="153"/>
                </a:lnTo>
                <a:lnTo>
                  <a:pt x="687" y="139"/>
                </a:lnTo>
                <a:lnTo>
                  <a:pt x="658" y="125"/>
                </a:lnTo>
                <a:lnTo>
                  <a:pt x="630" y="112"/>
                </a:lnTo>
                <a:lnTo>
                  <a:pt x="602" y="100"/>
                </a:lnTo>
                <a:lnTo>
                  <a:pt x="573" y="88"/>
                </a:lnTo>
                <a:lnTo>
                  <a:pt x="544" y="76"/>
                </a:lnTo>
                <a:lnTo>
                  <a:pt x="515" y="66"/>
                </a:lnTo>
                <a:lnTo>
                  <a:pt x="484" y="56"/>
                </a:lnTo>
                <a:lnTo>
                  <a:pt x="454" y="48"/>
                </a:lnTo>
                <a:lnTo>
                  <a:pt x="424" y="39"/>
                </a:lnTo>
                <a:lnTo>
                  <a:pt x="394" y="32"/>
                </a:lnTo>
                <a:lnTo>
                  <a:pt x="363" y="25"/>
                </a:lnTo>
                <a:lnTo>
                  <a:pt x="331" y="19"/>
                </a:lnTo>
                <a:lnTo>
                  <a:pt x="299" y="14"/>
                </a:lnTo>
                <a:lnTo>
                  <a:pt x="268" y="10"/>
                </a:lnTo>
                <a:lnTo>
                  <a:pt x="236" y="6"/>
                </a:lnTo>
                <a:lnTo>
                  <a:pt x="204" y="3"/>
                </a:lnTo>
                <a:lnTo>
                  <a:pt x="170" y="1"/>
                </a:lnTo>
                <a:lnTo>
                  <a:pt x="138" y="0"/>
                </a:lnTo>
                <a:lnTo>
                  <a:pt x="105" y="0"/>
                </a:lnTo>
                <a:lnTo>
                  <a:pt x="340" y="337"/>
                </a:lnTo>
                <a:lnTo>
                  <a:pt x="114" y="635"/>
                </a:lnTo>
                <a:close/>
              </a:path>
            </a:pathLst>
          </a:custGeom>
          <a:solidFill>
            <a:schemeClr val="accent2">
              <a:alpha val="87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Freeform 5"/>
          <p:cNvSpPr>
            <a:spLocks noChangeAspect="1"/>
          </p:cNvSpPr>
          <p:nvPr/>
        </p:nvSpPr>
        <p:spPr bwMode="auto">
          <a:xfrm>
            <a:off x="5200409" y="2219840"/>
            <a:ext cx="962854" cy="1775589"/>
          </a:xfrm>
          <a:custGeom>
            <a:avLst/>
            <a:gdLst>
              <a:gd name="T0" fmla="*/ 1218 w 1379"/>
              <a:gd name="T1" fmla="*/ 1901 h 2543"/>
              <a:gd name="T2" fmla="*/ 1155 w 1379"/>
              <a:gd name="T3" fmla="*/ 1892 h 2543"/>
              <a:gd name="T4" fmla="*/ 1095 w 1379"/>
              <a:gd name="T5" fmla="*/ 1877 h 2543"/>
              <a:gd name="T6" fmla="*/ 1038 w 1379"/>
              <a:gd name="T7" fmla="*/ 1856 h 2543"/>
              <a:gd name="T8" fmla="*/ 969 w 1379"/>
              <a:gd name="T9" fmla="*/ 1821 h 2543"/>
              <a:gd name="T10" fmla="*/ 918 w 1379"/>
              <a:gd name="T11" fmla="*/ 1789 h 2543"/>
              <a:gd name="T12" fmla="*/ 858 w 1379"/>
              <a:gd name="T13" fmla="*/ 1743 h 2543"/>
              <a:gd name="T14" fmla="*/ 805 w 1379"/>
              <a:gd name="T15" fmla="*/ 1690 h 2543"/>
              <a:gd name="T16" fmla="*/ 759 w 1379"/>
              <a:gd name="T17" fmla="*/ 1630 h 2543"/>
              <a:gd name="T18" fmla="*/ 720 w 1379"/>
              <a:gd name="T19" fmla="*/ 1566 h 2543"/>
              <a:gd name="T20" fmla="*/ 687 w 1379"/>
              <a:gd name="T21" fmla="*/ 1496 h 2543"/>
              <a:gd name="T22" fmla="*/ 668 w 1379"/>
              <a:gd name="T23" fmla="*/ 1438 h 2543"/>
              <a:gd name="T24" fmla="*/ 652 w 1379"/>
              <a:gd name="T25" fmla="*/ 1362 h 2543"/>
              <a:gd name="T26" fmla="*/ 645 w 1379"/>
              <a:gd name="T27" fmla="*/ 1282 h 2543"/>
              <a:gd name="T28" fmla="*/ 648 w 1379"/>
              <a:gd name="T29" fmla="*/ 1197 h 2543"/>
              <a:gd name="T30" fmla="*/ 659 w 1379"/>
              <a:gd name="T31" fmla="*/ 1129 h 2543"/>
              <a:gd name="T32" fmla="*/ 686 w 1379"/>
              <a:gd name="T33" fmla="*/ 1039 h 2543"/>
              <a:gd name="T34" fmla="*/ 725 w 1379"/>
              <a:gd name="T35" fmla="*/ 955 h 2543"/>
              <a:gd name="T36" fmla="*/ 768 w 1379"/>
              <a:gd name="T37" fmla="*/ 889 h 2543"/>
              <a:gd name="T38" fmla="*/ 836 w 1379"/>
              <a:gd name="T39" fmla="*/ 810 h 2543"/>
              <a:gd name="T40" fmla="*/ 906 w 1379"/>
              <a:gd name="T41" fmla="*/ 751 h 2543"/>
              <a:gd name="T42" fmla="*/ 971 w 1379"/>
              <a:gd name="T43" fmla="*/ 707 h 2543"/>
              <a:gd name="T44" fmla="*/ 1056 w 1379"/>
              <a:gd name="T45" fmla="*/ 668 h 2543"/>
              <a:gd name="T46" fmla="*/ 1132 w 1379"/>
              <a:gd name="T47" fmla="*/ 645 h 2543"/>
              <a:gd name="T48" fmla="*/ 1076 w 1379"/>
              <a:gd name="T49" fmla="*/ 7 h 2543"/>
              <a:gd name="T50" fmla="*/ 959 w 1379"/>
              <a:gd name="T51" fmla="*/ 31 h 2543"/>
              <a:gd name="T52" fmla="*/ 847 w 1379"/>
              <a:gd name="T53" fmla="*/ 65 h 2543"/>
              <a:gd name="T54" fmla="*/ 740 w 1379"/>
              <a:gd name="T55" fmla="*/ 109 h 2543"/>
              <a:gd name="T56" fmla="*/ 638 w 1379"/>
              <a:gd name="T57" fmla="*/ 162 h 2543"/>
              <a:gd name="T58" fmla="*/ 541 w 1379"/>
              <a:gd name="T59" fmla="*/ 223 h 2543"/>
              <a:gd name="T60" fmla="*/ 451 w 1379"/>
              <a:gd name="T61" fmla="*/ 294 h 2543"/>
              <a:gd name="T62" fmla="*/ 367 w 1379"/>
              <a:gd name="T63" fmla="*/ 371 h 2543"/>
              <a:gd name="T64" fmla="*/ 291 w 1379"/>
              <a:gd name="T65" fmla="*/ 456 h 2543"/>
              <a:gd name="T66" fmla="*/ 222 w 1379"/>
              <a:gd name="T67" fmla="*/ 546 h 2543"/>
              <a:gd name="T68" fmla="*/ 162 w 1379"/>
              <a:gd name="T69" fmla="*/ 644 h 2543"/>
              <a:gd name="T70" fmla="*/ 110 w 1379"/>
              <a:gd name="T71" fmla="*/ 747 h 2543"/>
              <a:gd name="T72" fmla="*/ 67 w 1379"/>
              <a:gd name="T73" fmla="*/ 855 h 2543"/>
              <a:gd name="T74" fmla="*/ 35 w 1379"/>
              <a:gd name="T75" fmla="*/ 968 h 2543"/>
              <a:gd name="T76" fmla="*/ 13 w 1379"/>
              <a:gd name="T77" fmla="*/ 1084 h 2543"/>
              <a:gd name="T78" fmla="*/ 2 w 1379"/>
              <a:gd name="T79" fmla="*/ 1205 h 2543"/>
              <a:gd name="T80" fmla="*/ 2 w 1379"/>
              <a:gd name="T81" fmla="*/ 1331 h 2543"/>
              <a:gd name="T82" fmla="*/ 15 w 1379"/>
              <a:gd name="T83" fmla="*/ 1459 h 2543"/>
              <a:gd name="T84" fmla="*/ 40 w 1379"/>
              <a:gd name="T85" fmla="*/ 1584 h 2543"/>
              <a:gd name="T86" fmla="*/ 77 w 1379"/>
              <a:gd name="T87" fmla="*/ 1704 h 2543"/>
              <a:gd name="T88" fmla="*/ 126 w 1379"/>
              <a:gd name="T89" fmla="*/ 1817 h 2543"/>
              <a:gd name="T90" fmla="*/ 185 w 1379"/>
              <a:gd name="T91" fmla="*/ 1926 h 2543"/>
              <a:gd name="T92" fmla="*/ 254 w 1379"/>
              <a:gd name="T93" fmla="*/ 2028 h 2543"/>
              <a:gd name="T94" fmla="*/ 332 w 1379"/>
              <a:gd name="T95" fmla="*/ 2122 h 2543"/>
              <a:gd name="T96" fmla="*/ 419 w 1379"/>
              <a:gd name="T97" fmla="*/ 2209 h 2543"/>
              <a:gd name="T98" fmla="*/ 512 w 1379"/>
              <a:gd name="T99" fmla="*/ 2287 h 2543"/>
              <a:gd name="T100" fmla="*/ 614 w 1379"/>
              <a:gd name="T101" fmla="*/ 2356 h 2543"/>
              <a:gd name="T102" fmla="*/ 723 w 1379"/>
              <a:gd name="T103" fmla="*/ 2415 h 2543"/>
              <a:gd name="T104" fmla="*/ 836 w 1379"/>
              <a:gd name="T105" fmla="*/ 2465 h 2543"/>
              <a:gd name="T106" fmla="*/ 956 w 1379"/>
              <a:gd name="T107" fmla="*/ 2502 h 2543"/>
              <a:gd name="T108" fmla="*/ 1081 w 1379"/>
              <a:gd name="T109" fmla="*/ 2528 h 2543"/>
              <a:gd name="T110" fmla="*/ 1209 w 1379"/>
              <a:gd name="T111" fmla="*/ 2541 h 2543"/>
              <a:gd name="T112" fmla="*/ 1266 w 1379"/>
              <a:gd name="T113" fmla="*/ 1904 h 2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379" h="2543">
                <a:moveTo>
                  <a:pt x="1266" y="1904"/>
                </a:moveTo>
                <a:lnTo>
                  <a:pt x="1250" y="1904"/>
                </a:lnTo>
                <a:lnTo>
                  <a:pt x="1234" y="1903"/>
                </a:lnTo>
                <a:lnTo>
                  <a:pt x="1218" y="1901"/>
                </a:lnTo>
                <a:lnTo>
                  <a:pt x="1202" y="1900"/>
                </a:lnTo>
                <a:lnTo>
                  <a:pt x="1186" y="1897"/>
                </a:lnTo>
                <a:lnTo>
                  <a:pt x="1170" y="1895"/>
                </a:lnTo>
                <a:lnTo>
                  <a:pt x="1155" y="1892"/>
                </a:lnTo>
                <a:lnTo>
                  <a:pt x="1140" y="1889"/>
                </a:lnTo>
                <a:lnTo>
                  <a:pt x="1125" y="1885"/>
                </a:lnTo>
                <a:lnTo>
                  <a:pt x="1110" y="1881"/>
                </a:lnTo>
                <a:lnTo>
                  <a:pt x="1095" y="1877"/>
                </a:lnTo>
                <a:lnTo>
                  <a:pt x="1081" y="1872"/>
                </a:lnTo>
                <a:lnTo>
                  <a:pt x="1066" y="1867"/>
                </a:lnTo>
                <a:lnTo>
                  <a:pt x="1052" y="1861"/>
                </a:lnTo>
                <a:lnTo>
                  <a:pt x="1038" y="1856"/>
                </a:lnTo>
                <a:lnTo>
                  <a:pt x="1023" y="1850"/>
                </a:lnTo>
                <a:lnTo>
                  <a:pt x="995" y="1837"/>
                </a:lnTo>
                <a:lnTo>
                  <a:pt x="982" y="1830"/>
                </a:lnTo>
                <a:lnTo>
                  <a:pt x="969" y="1821"/>
                </a:lnTo>
                <a:lnTo>
                  <a:pt x="956" y="1814"/>
                </a:lnTo>
                <a:lnTo>
                  <a:pt x="943" y="1806"/>
                </a:lnTo>
                <a:lnTo>
                  <a:pt x="930" y="1798"/>
                </a:lnTo>
                <a:lnTo>
                  <a:pt x="918" y="1789"/>
                </a:lnTo>
                <a:lnTo>
                  <a:pt x="894" y="1772"/>
                </a:lnTo>
                <a:lnTo>
                  <a:pt x="882" y="1762"/>
                </a:lnTo>
                <a:lnTo>
                  <a:pt x="869" y="1753"/>
                </a:lnTo>
                <a:lnTo>
                  <a:pt x="858" y="1743"/>
                </a:lnTo>
                <a:lnTo>
                  <a:pt x="847" y="1733"/>
                </a:lnTo>
                <a:lnTo>
                  <a:pt x="836" y="1722"/>
                </a:lnTo>
                <a:lnTo>
                  <a:pt x="826" y="1712"/>
                </a:lnTo>
                <a:lnTo>
                  <a:pt x="805" y="1690"/>
                </a:lnTo>
                <a:lnTo>
                  <a:pt x="795" y="1679"/>
                </a:lnTo>
                <a:lnTo>
                  <a:pt x="786" y="1667"/>
                </a:lnTo>
                <a:lnTo>
                  <a:pt x="768" y="1642"/>
                </a:lnTo>
                <a:lnTo>
                  <a:pt x="759" y="1630"/>
                </a:lnTo>
                <a:lnTo>
                  <a:pt x="750" y="1618"/>
                </a:lnTo>
                <a:lnTo>
                  <a:pt x="734" y="1592"/>
                </a:lnTo>
                <a:lnTo>
                  <a:pt x="727" y="1579"/>
                </a:lnTo>
                <a:lnTo>
                  <a:pt x="720" y="1566"/>
                </a:lnTo>
                <a:lnTo>
                  <a:pt x="705" y="1539"/>
                </a:lnTo>
                <a:lnTo>
                  <a:pt x="699" y="1525"/>
                </a:lnTo>
                <a:lnTo>
                  <a:pt x="693" y="1511"/>
                </a:lnTo>
                <a:lnTo>
                  <a:pt x="687" y="1496"/>
                </a:lnTo>
                <a:lnTo>
                  <a:pt x="682" y="1482"/>
                </a:lnTo>
                <a:lnTo>
                  <a:pt x="677" y="1467"/>
                </a:lnTo>
                <a:lnTo>
                  <a:pt x="672" y="1452"/>
                </a:lnTo>
                <a:lnTo>
                  <a:pt x="668" y="1438"/>
                </a:lnTo>
                <a:lnTo>
                  <a:pt x="664" y="1423"/>
                </a:lnTo>
                <a:lnTo>
                  <a:pt x="660" y="1408"/>
                </a:lnTo>
                <a:lnTo>
                  <a:pt x="657" y="1393"/>
                </a:lnTo>
                <a:lnTo>
                  <a:pt x="652" y="1362"/>
                </a:lnTo>
                <a:lnTo>
                  <a:pt x="648" y="1329"/>
                </a:lnTo>
                <a:lnTo>
                  <a:pt x="646" y="1314"/>
                </a:lnTo>
                <a:lnTo>
                  <a:pt x="645" y="1298"/>
                </a:lnTo>
                <a:lnTo>
                  <a:pt x="645" y="1282"/>
                </a:lnTo>
                <a:lnTo>
                  <a:pt x="645" y="1266"/>
                </a:lnTo>
                <a:lnTo>
                  <a:pt x="645" y="1238"/>
                </a:lnTo>
                <a:lnTo>
                  <a:pt x="647" y="1210"/>
                </a:lnTo>
                <a:lnTo>
                  <a:pt x="648" y="1197"/>
                </a:lnTo>
                <a:lnTo>
                  <a:pt x="650" y="1182"/>
                </a:lnTo>
                <a:lnTo>
                  <a:pt x="654" y="1155"/>
                </a:lnTo>
                <a:lnTo>
                  <a:pt x="656" y="1142"/>
                </a:lnTo>
                <a:lnTo>
                  <a:pt x="659" y="1129"/>
                </a:lnTo>
                <a:lnTo>
                  <a:pt x="665" y="1103"/>
                </a:lnTo>
                <a:lnTo>
                  <a:pt x="673" y="1077"/>
                </a:lnTo>
                <a:lnTo>
                  <a:pt x="681" y="1052"/>
                </a:lnTo>
                <a:lnTo>
                  <a:pt x="686" y="1039"/>
                </a:lnTo>
                <a:lnTo>
                  <a:pt x="690" y="1026"/>
                </a:lnTo>
                <a:lnTo>
                  <a:pt x="701" y="1002"/>
                </a:lnTo>
                <a:lnTo>
                  <a:pt x="712" y="978"/>
                </a:lnTo>
                <a:lnTo>
                  <a:pt x="725" y="955"/>
                </a:lnTo>
                <a:lnTo>
                  <a:pt x="739" y="932"/>
                </a:lnTo>
                <a:lnTo>
                  <a:pt x="753" y="910"/>
                </a:lnTo>
                <a:lnTo>
                  <a:pt x="760" y="900"/>
                </a:lnTo>
                <a:lnTo>
                  <a:pt x="768" y="889"/>
                </a:lnTo>
                <a:lnTo>
                  <a:pt x="783" y="867"/>
                </a:lnTo>
                <a:lnTo>
                  <a:pt x="800" y="847"/>
                </a:lnTo>
                <a:lnTo>
                  <a:pt x="817" y="828"/>
                </a:lnTo>
                <a:lnTo>
                  <a:pt x="836" y="810"/>
                </a:lnTo>
                <a:lnTo>
                  <a:pt x="854" y="792"/>
                </a:lnTo>
                <a:lnTo>
                  <a:pt x="874" y="775"/>
                </a:lnTo>
                <a:lnTo>
                  <a:pt x="895" y="759"/>
                </a:lnTo>
                <a:lnTo>
                  <a:pt x="906" y="751"/>
                </a:lnTo>
                <a:lnTo>
                  <a:pt x="916" y="743"/>
                </a:lnTo>
                <a:lnTo>
                  <a:pt x="938" y="729"/>
                </a:lnTo>
                <a:lnTo>
                  <a:pt x="960" y="715"/>
                </a:lnTo>
                <a:lnTo>
                  <a:pt x="971" y="707"/>
                </a:lnTo>
                <a:lnTo>
                  <a:pt x="983" y="701"/>
                </a:lnTo>
                <a:lnTo>
                  <a:pt x="1006" y="689"/>
                </a:lnTo>
                <a:lnTo>
                  <a:pt x="1030" y="678"/>
                </a:lnTo>
                <a:lnTo>
                  <a:pt x="1056" y="668"/>
                </a:lnTo>
                <a:lnTo>
                  <a:pt x="1068" y="664"/>
                </a:lnTo>
                <a:lnTo>
                  <a:pt x="1081" y="659"/>
                </a:lnTo>
                <a:lnTo>
                  <a:pt x="1106" y="651"/>
                </a:lnTo>
                <a:lnTo>
                  <a:pt x="1132" y="645"/>
                </a:lnTo>
                <a:lnTo>
                  <a:pt x="1379" y="313"/>
                </a:lnTo>
                <a:lnTo>
                  <a:pt x="1135" y="0"/>
                </a:lnTo>
                <a:lnTo>
                  <a:pt x="1105" y="3"/>
                </a:lnTo>
                <a:lnTo>
                  <a:pt x="1076" y="7"/>
                </a:lnTo>
                <a:lnTo>
                  <a:pt x="1046" y="12"/>
                </a:lnTo>
                <a:lnTo>
                  <a:pt x="1016" y="18"/>
                </a:lnTo>
                <a:lnTo>
                  <a:pt x="988" y="24"/>
                </a:lnTo>
                <a:lnTo>
                  <a:pt x="959" y="31"/>
                </a:lnTo>
                <a:lnTo>
                  <a:pt x="931" y="39"/>
                </a:lnTo>
                <a:lnTo>
                  <a:pt x="903" y="47"/>
                </a:lnTo>
                <a:lnTo>
                  <a:pt x="874" y="56"/>
                </a:lnTo>
                <a:lnTo>
                  <a:pt x="847" y="65"/>
                </a:lnTo>
                <a:lnTo>
                  <a:pt x="820" y="76"/>
                </a:lnTo>
                <a:lnTo>
                  <a:pt x="793" y="87"/>
                </a:lnTo>
                <a:lnTo>
                  <a:pt x="766" y="98"/>
                </a:lnTo>
                <a:lnTo>
                  <a:pt x="740" y="109"/>
                </a:lnTo>
                <a:lnTo>
                  <a:pt x="713" y="122"/>
                </a:lnTo>
                <a:lnTo>
                  <a:pt x="688" y="135"/>
                </a:lnTo>
                <a:lnTo>
                  <a:pt x="663" y="148"/>
                </a:lnTo>
                <a:lnTo>
                  <a:pt x="638" y="162"/>
                </a:lnTo>
                <a:lnTo>
                  <a:pt x="613" y="177"/>
                </a:lnTo>
                <a:lnTo>
                  <a:pt x="589" y="192"/>
                </a:lnTo>
                <a:lnTo>
                  <a:pt x="565" y="207"/>
                </a:lnTo>
                <a:lnTo>
                  <a:pt x="541" y="223"/>
                </a:lnTo>
                <a:lnTo>
                  <a:pt x="518" y="241"/>
                </a:lnTo>
                <a:lnTo>
                  <a:pt x="495" y="258"/>
                </a:lnTo>
                <a:lnTo>
                  <a:pt x="473" y="276"/>
                </a:lnTo>
                <a:lnTo>
                  <a:pt x="451" y="294"/>
                </a:lnTo>
                <a:lnTo>
                  <a:pt x="430" y="312"/>
                </a:lnTo>
                <a:lnTo>
                  <a:pt x="409" y="331"/>
                </a:lnTo>
                <a:lnTo>
                  <a:pt x="387" y="351"/>
                </a:lnTo>
                <a:lnTo>
                  <a:pt x="367" y="371"/>
                </a:lnTo>
                <a:lnTo>
                  <a:pt x="347" y="392"/>
                </a:lnTo>
                <a:lnTo>
                  <a:pt x="328" y="413"/>
                </a:lnTo>
                <a:lnTo>
                  <a:pt x="309" y="434"/>
                </a:lnTo>
                <a:lnTo>
                  <a:pt x="291" y="456"/>
                </a:lnTo>
                <a:lnTo>
                  <a:pt x="273" y="478"/>
                </a:lnTo>
                <a:lnTo>
                  <a:pt x="256" y="500"/>
                </a:lnTo>
                <a:lnTo>
                  <a:pt x="238" y="523"/>
                </a:lnTo>
                <a:lnTo>
                  <a:pt x="222" y="546"/>
                </a:lnTo>
                <a:lnTo>
                  <a:pt x="206" y="571"/>
                </a:lnTo>
                <a:lnTo>
                  <a:pt x="191" y="595"/>
                </a:lnTo>
                <a:lnTo>
                  <a:pt x="176" y="619"/>
                </a:lnTo>
                <a:lnTo>
                  <a:pt x="162" y="644"/>
                </a:lnTo>
                <a:lnTo>
                  <a:pt x="148" y="669"/>
                </a:lnTo>
                <a:lnTo>
                  <a:pt x="135" y="695"/>
                </a:lnTo>
                <a:lnTo>
                  <a:pt x="122" y="721"/>
                </a:lnTo>
                <a:lnTo>
                  <a:pt x="110" y="747"/>
                </a:lnTo>
                <a:lnTo>
                  <a:pt x="99" y="774"/>
                </a:lnTo>
                <a:lnTo>
                  <a:pt x="88" y="800"/>
                </a:lnTo>
                <a:lnTo>
                  <a:pt x="77" y="827"/>
                </a:lnTo>
                <a:lnTo>
                  <a:pt x="67" y="855"/>
                </a:lnTo>
                <a:lnTo>
                  <a:pt x="58" y="883"/>
                </a:lnTo>
                <a:lnTo>
                  <a:pt x="50" y="911"/>
                </a:lnTo>
                <a:lnTo>
                  <a:pt x="42" y="939"/>
                </a:lnTo>
                <a:lnTo>
                  <a:pt x="35" y="968"/>
                </a:lnTo>
                <a:lnTo>
                  <a:pt x="28" y="996"/>
                </a:lnTo>
                <a:lnTo>
                  <a:pt x="23" y="1025"/>
                </a:lnTo>
                <a:lnTo>
                  <a:pt x="17" y="1055"/>
                </a:lnTo>
                <a:lnTo>
                  <a:pt x="13" y="1084"/>
                </a:lnTo>
                <a:lnTo>
                  <a:pt x="9" y="1114"/>
                </a:lnTo>
                <a:lnTo>
                  <a:pt x="6" y="1144"/>
                </a:lnTo>
                <a:lnTo>
                  <a:pt x="3" y="1174"/>
                </a:lnTo>
                <a:lnTo>
                  <a:pt x="2" y="1205"/>
                </a:lnTo>
                <a:lnTo>
                  <a:pt x="0" y="1235"/>
                </a:lnTo>
                <a:lnTo>
                  <a:pt x="0" y="1266"/>
                </a:lnTo>
                <a:lnTo>
                  <a:pt x="1" y="1298"/>
                </a:lnTo>
                <a:lnTo>
                  <a:pt x="2" y="1331"/>
                </a:lnTo>
                <a:lnTo>
                  <a:pt x="4" y="1364"/>
                </a:lnTo>
                <a:lnTo>
                  <a:pt x="7" y="1396"/>
                </a:lnTo>
                <a:lnTo>
                  <a:pt x="10" y="1428"/>
                </a:lnTo>
                <a:lnTo>
                  <a:pt x="15" y="1459"/>
                </a:lnTo>
                <a:lnTo>
                  <a:pt x="20" y="1491"/>
                </a:lnTo>
                <a:lnTo>
                  <a:pt x="26" y="1523"/>
                </a:lnTo>
                <a:lnTo>
                  <a:pt x="33" y="1553"/>
                </a:lnTo>
                <a:lnTo>
                  <a:pt x="40" y="1584"/>
                </a:lnTo>
                <a:lnTo>
                  <a:pt x="48" y="1614"/>
                </a:lnTo>
                <a:lnTo>
                  <a:pt x="57" y="1644"/>
                </a:lnTo>
                <a:lnTo>
                  <a:pt x="67" y="1674"/>
                </a:lnTo>
                <a:lnTo>
                  <a:pt x="77" y="1704"/>
                </a:lnTo>
                <a:lnTo>
                  <a:pt x="89" y="1733"/>
                </a:lnTo>
                <a:lnTo>
                  <a:pt x="101" y="1761"/>
                </a:lnTo>
                <a:lnTo>
                  <a:pt x="113" y="1789"/>
                </a:lnTo>
                <a:lnTo>
                  <a:pt x="126" y="1817"/>
                </a:lnTo>
                <a:lnTo>
                  <a:pt x="140" y="1846"/>
                </a:lnTo>
                <a:lnTo>
                  <a:pt x="154" y="1873"/>
                </a:lnTo>
                <a:lnTo>
                  <a:pt x="169" y="1900"/>
                </a:lnTo>
                <a:lnTo>
                  <a:pt x="185" y="1926"/>
                </a:lnTo>
                <a:lnTo>
                  <a:pt x="201" y="1952"/>
                </a:lnTo>
                <a:lnTo>
                  <a:pt x="218" y="1977"/>
                </a:lnTo>
                <a:lnTo>
                  <a:pt x="235" y="2003"/>
                </a:lnTo>
                <a:lnTo>
                  <a:pt x="254" y="2028"/>
                </a:lnTo>
                <a:lnTo>
                  <a:pt x="273" y="2052"/>
                </a:lnTo>
                <a:lnTo>
                  <a:pt x="292" y="2076"/>
                </a:lnTo>
                <a:lnTo>
                  <a:pt x="311" y="2099"/>
                </a:lnTo>
                <a:lnTo>
                  <a:pt x="332" y="2122"/>
                </a:lnTo>
                <a:lnTo>
                  <a:pt x="352" y="2145"/>
                </a:lnTo>
                <a:lnTo>
                  <a:pt x="374" y="2167"/>
                </a:lnTo>
                <a:lnTo>
                  <a:pt x="395" y="2188"/>
                </a:lnTo>
                <a:lnTo>
                  <a:pt x="419" y="2209"/>
                </a:lnTo>
                <a:lnTo>
                  <a:pt x="441" y="2229"/>
                </a:lnTo>
                <a:lnTo>
                  <a:pt x="464" y="2249"/>
                </a:lnTo>
                <a:lnTo>
                  <a:pt x="488" y="2268"/>
                </a:lnTo>
                <a:lnTo>
                  <a:pt x="512" y="2287"/>
                </a:lnTo>
                <a:lnTo>
                  <a:pt x="537" y="2306"/>
                </a:lnTo>
                <a:lnTo>
                  <a:pt x="563" y="2323"/>
                </a:lnTo>
                <a:lnTo>
                  <a:pt x="588" y="2340"/>
                </a:lnTo>
                <a:lnTo>
                  <a:pt x="614" y="2356"/>
                </a:lnTo>
                <a:lnTo>
                  <a:pt x="641" y="2372"/>
                </a:lnTo>
                <a:lnTo>
                  <a:pt x="667" y="2387"/>
                </a:lnTo>
                <a:lnTo>
                  <a:pt x="694" y="2401"/>
                </a:lnTo>
                <a:lnTo>
                  <a:pt x="723" y="2415"/>
                </a:lnTo>
                <a:lnTo>
                  <a:pt x="751" y="2428"/>
                </a:lnTo>
                <a:lnTo>
                  <a:pt x="779" y="2441"/>
                </a:lnTo>
                <a:lnTo>
                  <a:pt x="808" y="2452"/>
                </a:lnTo>
                <a:lnTo>
                  <a:pt x="836" y="2465"/>
                </a:lnTo>
                <a:lnTo>
                  <a:pt x="866" y="2475"/>
                </a:lnTo>
                <a:lnTo>
                  <a:pt x="896" y="2485"/>
                </a:lnTo>
                <a:lnTo>
                  <a:pt x="926" y="2494"/>
                </a:lnTo>
                <a:lnTo>
                  <a:pt x="956" y="2502"/>
                </a:lnTo>
                <a:lnTo>
                  <a:pt x="987" y="2510"/>
                </a:lnTo>
                <a:lnTo>
                  <a:pt x="1017" y="2516"/>
                </a:lnTo>
                <a:lnTo>
                  <a:pt x="1049" y="2522"/>
                </a:lnTo>
                <a:lnTo>
                  <a:pt x="1081" y="2528"/>
                </a:lnTo>
                <a:lnTo>
                  <a:pt x="1112" y="2532"/>
                </a:lnTo>
                <a:lnTo>
                  <a:pt x="1144" y="2536"/>
                </a:lnTo>
                <a:lnTo>
                  <a:pt x="1176" y="2539"/>
                </a:lnTo>
                <a:lnTo>
                  <a:pt x="1209" y="2541"/>
                </a:lnTo>
                <a:lnTo>
                  <a:pt x="1241" y="2543"/>
                </a:lnTo>
                <a:lnTo>
                  <a:pt x="1274" y="2543"/>
                </a:lnTo>
                <a:lnTo>
                  <a:pt x="1039" y="2206"/>
                </a:lnTo>
                <a:lnTo>
                  <a:pt x="1266" y="1904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138454" y="2738831"/>
            <a:ext cx="2817957" cy="1258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>
                <a:solidFill>
                  <a:schemeClr val="tx2"/>
                </a:solidFill>
              </a:rPr>
              <a:t>单击此处编辑您要的内容，建议您在展示时采用微软雅黑字体。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7293306" y="2738831"/>
            <a:ext cx="2817957" cy="1258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>
                <a:solidFill>
                  <a:schemeClr val="tx2"/>
                </a:solidFill>
              </a:rPr>
              <a:t>单击此处编辑您要的内容，建议您在展示时采用微软雅黑字体。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138454" y="2247391"/>
            <a:ext cx="1535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2"/>
                </a:solidFill>
              </a:rPr>
              <a:t>关键字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42" name="任意多边形 41"/>
          <p:cNvSpPr/>
          <p:nvPr/>
        </p:nvSpPr>
        <p:spPr>
          <a:xfrm flipH="1" flipV="1">
            <a:off x="2245416" y="1991656"/>
            <a:ext cx="250350" cy="132492"/>
          </a:xfrm>
          <a:custGeom>
            <a:avLst/>
            <a:gdLst>
              <a:gd name="connsiteX0" fmla="*/ 250350 w 250350"/>
              <a:gd name="connsiteY0" fmla="*/ 125175 h 132492"/>
              <a:gd name="connsiteX1" fmla="*/ 125175 w 250350"/>
              <a:gd name="connsiteY1" fmla="*/ 0 h 132492"/>
              <a:gd name="connsiteX2" fmla="*/ 0 w 250350"/>
              <a:gd name="connsiteY2" fmla="*/ 125175 h 132492"/>
              <a:gd name="connsiteX3" fmla="*/ 1664 w 250350"/>
              <a:gd name="connsiteY3" fmla="*/ 132492 h 132492"/>
              <a:gd name="connsiteX4" fmla="*/ 248686 w 250350"/>
              <a:gd name="connsiteY4" fmla="*/ 132492 h 13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350" h="132492">
                <a:moveTo>
                  <a:pt x="250350" y="125175"/>
                </a:moveTo>
                <a:cubicBezTo>
                  <a:pt x="250350" y="56043"/>
                  <a:pt x="194308" y="0"/>
                  <a:pt x="125175" y="0"/>
                </a:cubicBezTo>
                <a:cubicBezTo>
                  <a:pt x="56043" y="0"/>
                  <a:pt x="0" y="56043"/>
                  <a:pt x="0" y="125175"/>
                </a:cubicBezTo>
                <a:lnTo>
                  <a:pt x="1664" y="132492"/>
                </a:lnTo>
                <a:lnTo>
                  <a:pt x="248686" y="1324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7305235" y="2247391"/>
            <a:ext cx="1535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2"/>
                </a:solidFill>
              </a:rPr>
              <a:t>关键字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44" name="任意多边形 43"/>
          <p:cNvSpPr/>
          <p:nvPr/>
        </p:nvSpPr>
        <p:spPr>
          <a:xfrm flipH="1" flipV="1">
            <a:off x="7412197" y="1991656"/>
            <a:ext cx="250350" cy="132492"/>
          </a:xfrm>
          <a:custGeom>
            <a:avLst/>
            <a:gdLst>
              <a:gd name="connsiteX0" fmla="*/ 250350 w 250350"/>
              <a:gd name="connsiteY0" fmla="*/ 125175 h 132492"/>
              <a:gd name="connsiteX1" fmla="*/ 125175 w 250350"/>
              <a:gd name="connsiteY1" fmla="*/ 0 h 132492"/>
              <a:gd name="connsiteX2" fmla="*/ 0 w 250350"/>
              <a:gd name="connsiteY2" fmla="*/ 125175 h 132492"/>
              <a:gd name="connsiteX3" fmla="*/ 1664 w 250350"/>
              <a:gd name="connsiteY3" fmla="*/ 132492 h 132492"/>
              <a:gd name="connsiteX4" fmla="*/ 248686 w 250350"/>
              <a:gd name="connsiteY4" fmla="*/ 132492 h 13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350" h="132492">
                <a:moveTo>
                  <a:pt x="250350" y="125175"/>
                </a:moveTo>
                <a:cubicBezTo>
                  <a:pt x="250350" y="56043"/>
                  <a:pt x="194308" y="0"/>
                  <a:pt x="125175" y="0"/>
                </a:cubicBezTo>
                <a:cubicBezTo>
                  <a:pt x="56043" y="0"/>
                  <a:pt x="0" y="56043"/>
                  <a:pt x="0" y="125175"/>
                </a:cubicBezTo>
                <a:lnTo>
                  <a:pt x="1664" y="132492"/>
                </a:lnTo>
                <a:lnTo>
                  <a:pt x="248686" y="1324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464503" y="5422863"/>
            <a:ext cx="1134649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>
                <a:solidFill>
                  <a:schemeClr val="tx2"/>
                </a:solidFill>
              </a:rPr>
              <a:t>单击此处编辑您要的内容，建议您在展示时采用微软雅黑字体，本模版所有图形线条及其相应素材均可自由编辑、改色、替换。单击此处编辑您要的内容，建议您在展示时采用微软雅黑字</a:t>
            </a:r>
            <a:r>
              <a:rPr lang="zh-CN" altLang="en-US" sz="2000" dirty="0" smtClean="0">
                <a:solidFill>
                  <a:schemeClr val="tx2"/>
                </a:solidFill>
              </a:rPr>
              <a:t>体。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5586572" y="5183556"/>
            <a:ext cx="1018857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342923"/>
      </p:ext>
    </p:extLst>
  </p:cSld>
  <p:clrMapOvr>
    <a:masterClrMapping/>
  </p:clrMapOvr>
  <p:transition spd="slow" advTm="5000"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50000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7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75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75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75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75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75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decel="10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decel="10000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7" grpId="0" animBg="1"/>
          <p:bldP spid="3" grpId="0" animBg="1"/>
          <p:bldP spid="4" grpId="0" animBg="1"/>
          <p:bldP spid="37" grpId="0"/>
          <p:bldP spid="39" grpId="0"/>
          <p:bldP spid="41" grpId="0"/>
          <p:bldP spid="42" grpId="0" animBg="1"/>
          <p:bldP spid="43" grpId="0"/>
          <p:bldP spid="44" grpId="0" animBg="1"/>
          <p:bldP spid="4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5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7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75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75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75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75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75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decel="10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decel="10000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7" grpId="0" animBg="1"/>
          <p:bldP spid="3" grpId="0" animBg="1"/>
          <p:bldP spid="4" grpId="0" animBg="1"/>
          <p:bldP spid="37" grpId="0"/>
          <p:bldP spid="39" grpId="0"/>
          <p:bldP spid="41" grpId="0"/>
          <p:bldP spid="42" grpId="0" animBg="1"/>
          <p:bldP spid="43" grpId="0"/>
          <p:bldP spid="44" grpId="0" animBg="1"/>
          <p:bldP spid="46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42734" y="3278457"/>
            <a:ext cx="6245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800" spc="300" dirty="0" smtClean="0">
                <a:solidFill>
                  <a:schemeClr val="accent1"/>
                </a:solidFill>
                <a:latin typeface="+mj-ea"/>
                <a:ea typeface="+mj-ea"/>
              </a:rPr>
              <a:t>分析与讨论</a:t>
            </a:r>
            <a:endParaRPr lang="zh-CN" altLang="en-US" sz="4800" spc="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178175" y="3218350"/>
            <a:ext cx="5748111" cy="0"/>
          </a:xfrm>
          <a:prstGeom prst="line">
            <a:avLst/>
          </a:prstGeom>
          <a:ln w="2857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973362" y="1090140"/>
            <a:ext cx="197963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spc="3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ea typeface="+mj-ea"/>
              </a:rPr>
              <a:t>05</a:t>
            </a:r>
            <a:endParaRPr lang="zh-CN" altLang="en-US" sz="15000" spc="300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8134350" y="4744161"/>
            <a:ext cx="791936" cy="0"/>
          </a:xfrm>
          <a:prstGeom prst="line">
            <a:avLst/>
          </a:prstGeom>
          <a:ln w="12700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730877" y="4829885"/>
            <a:ext cx="336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pc="300" dirty="0" smtClean="0">
                <a:solidFill>
                  <a:schemeClr val="accent3"/>
                </a:solidFill>
              </a:rPr>
              <a:t>MORESHI POWERPOINT</a:t>
            </a:r>
            <a:endParaRPr lang="zh-CN" altLang="en-US" spc="3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3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00">
        <p14:switch dir="r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4" grpId="1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分析与讨论</a:t>
            </a:r>
            <a:endParaRPr lang="zh-CN" altLang="en-US" dirty="0"/>
          </a:p>
        </p:txBody>
      </p:sp>
      <p:sp>
        <p:nvSpPr>
          <p:cNvPr id="19" name="矩形 15"/>
          <p:cNvSpPr/>
          <p:nvPr/>
        </p:nvSpPr>
        <p:spPr>
          <a:xfrm>
            <a:off x="7161213" y="2339619"/>
            <a:ext cx="5030787" cy="2765425"/>
          </a:xfrm>
          <a:custGeom>
            <a:avLst/>
            <a:gdLst/>
            <a:ahLst/>
            <a:cxnLst/>
            <a:rect l="l" t="t" r="r" b="b"/>
            <a:pathLst>
              <a:path w="5030643" h="2764467">
                <a:moveTo>
                  <a:pt x="1102190" y="0"/>
                </a:moveTo>
                <a:lnTo>
                  <a:pt x="5030643" y="0"/>
                </a:lnTo>
                <a:lnTo>
                  <a:pt x="5030643" y="540842"/>
                </a:lnTo>
                <a:lnTo>
                  <a:pt x="1115812" y="540842"/>
                </a:lnTo>
                <a:lnTo>
                  <a:pt x="1115812" y="542035"/>
                </a:lnTo>
                <a:cubicBezTo>
                  <a:pt x="849806" y="548315"/>
                  <a:pt x="586010" y="653458"/>
                  <a:pt x="383014" y="856454"/>
                </a:cubicBezTo>
                <a:cubicBezTo>
                  <a:pt x="-38103" y="1277571"/>
                  <a:pt x="-38103" y="1960337"/>
                  <a:pt x="383014" y="2381453"/>
                </a:cubicBezTo>
                <a:cubicBezTo>
                  <a:pt x="804131" y="2802570"/>
                  <a:pt x="1486896" y="2802570"/>
                  <a:pt x="1908013" y="2381453"/>
                </a:cubicBezTo>
                <a:cubicBezTo>
                  <a:pt x="2110512" y="2178954"/>
                  <a:pt x="2215638" y="1915954"/>
                  <a:pt x="2222339" y="1650608"/>
                </a:cubicBezTo>
                <a:lnTo>
                  <a:pt x="2764003" y="1650608"/>
                </a:lnTo>
                <a:cubicBezTo>
                  <a:pt x="2757354" y="2054603"/>
                  <a:pt x="2599295" y="2456199"/>
                  <a:pt x="2291027" y="2764467"/>
                </a:cubicBezTo>
                <a:cubicBezTo>
                  <a:pt x="1658378" y="3397116"/>
                  <a:pt x="632650" y="3397116"/>
                  <a:pt x="0" y="2764467"/>
                </a:cubicBezTo>
                <a:cubicBezTo>
                  <a:pt x="-632649" y="2131818"/>
                  <a:pt x="-632649" y="1106090"/>
                  <a:pt x="0" y="473441"/>
                </a:cubicBezTo>
                <a:cubicBezTo>
                  <a:pt x="305297" y="168145"/>
                  <a:pt x="702131" y="10175"/>
                  <a:pt x="1102190" y="1222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57521" y="3033485"/>
            <a:ext cx="1872343" cy="1872343"/>
          </a:xfrm>
          <a:prstGeom prst="ellipse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609857" y="1622569"/>
            <a:ext cx="5242877" cy="1292662"/>
            <a:chOff x="6096000" y="1681563"/>
            <a:chExt cx="5242877" cy="1292662"/>
          </a:xfrm>
        </p:grpSpPr>
        <p:sp>
          <p:nvSpPr>
            <p:cNvPr id="24" name="文本框 23"/>
            <p:cNvSpPr txBox="1"/>
            <p:nvPr/>
          </p:nvSpPr>
          <p:spPr>
            <a:xfrm>
              <a:off x="6311120" y="1681563"/>
              <a:ext cx="5027757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单击此处编辑您要的内容，建议您在展示时采用微软雅黑字体。单击此处编辑您要的内容，建议您在展示时采用微软雅黑字体。</a:t>
              </a:r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6037071" y="1864347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09857" y="3251893"/>
            <a:ext cx="5242877" cy="1292662"/>
            <a:chOff x="6096000" y="3369063"/>
            <a:chExt cx="5242877" cy="1292662"/>
          </a:xfrm>
        </p:grpSpPr>
        <p:sp>
          <p:nvSpPr>
            <p:cNvPr id="27" name="文本框 26"/>
            <p:cNvSpPr txBox="1"/>
            <p:nvPr/>
          </p:nvSpPr>
          <p:spPr>
            <a:xfrm>
              <a:off x="6311120" y="3369063"/>
              <a:ext cx="5027757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单击此处编辑您要的内容，建议您在展示时采用微软雅黑字体。单击此处编辑您要的内容，建议您在展示时采用微软雅黑字体。</a:t>
              </a:r>
            </a:p>
          </p:txBody>
        </p:sp>
        <p:sp>
          <p:nvSpPr>
            <p:cNvPr id="28" name="任意多边形 27"/>
            <p:cNvSpPr/>
            <p:nvPr/>
          </p:nvSpPr>
          <p:spPr>
            <a:xfrm rot="5400000" flipH="1">
              <a:off x="6037071" y="3551847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09857" y="4881217"/>
            <a:ext cx="5242877" cy="1292662"/>
            <a:chOff x="6096000" y="1681563"/>
            <a:chExt cx="5242877" cy="1292662"/>
          </a:xfrm>
        </p:grpSpPr>
        <p:sp>
          <p:nvSpPr>
            <p:cNvPr id="30" name="文本框 29"/>
            <p:cNvSpPr txBox="1"/>
            <p:nvPr/>
          </p:nvSpPr>
          <p:spPr>
            <a:xfrm>
              <a:off x="6311120" y="1681563"/>
              <a:ext cx="5027757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单击此处编辑您要的内容，建议您在展示时采用微软雅黑字体。单击此处编辑您要的内容，建议您在展示时采用微软雅黑字体。</a:t>
              </a:r>
            </a:p>
          </p:txBody>
        </p:sp>
        <p:sp>
          <p:nvSpPr>
            <p:cNvPr id="31" name="任意多边形 30"/>
            <p:cNvSpPr/>
            <p:nvPr/>
          </p:nvSpPr>
          <p:spPr>
            <a:xfrm rot="5400000" flipH="1">
              <a:off x="6037071" y="1864347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7526171" y="4101940"/>
            <a:ext cx="1535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关键字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3" name="Freeform 5"/>
          <p:cNvSpPr>
            <a:spLocks noEditPoints="1"/>
          </p:cNvSpPr>
          <p:nvPr/>
        </p:nvSpPr>
        <p:spPr bwMode="auto">
          <a:xfrm>
            <a:off x="8024634" y="3450939"/>
            <a:ext cx="538115" cy="541355"/>
          </a:xfrm>
          <a:custGeom>
            <a:avLst/>
            <a:gdLst>
              <a:gd name="T0" fmla="*/ 782 w 3230"/>
              <a:gd name="T1" fmla="*/ 3247 h 3247"/>
              <a:gd name="T2" fmla="*/ 1184 w 3230"/>
              <a:gd name="T3" fmla="*/ 2526 h 3247"/>
              <a:gd name="T4" fmla="*/ 197 w 3230"/>
              <a:gd name="T5" fmla="*/ 2522 h 3247"/>
              <a:gd name="T6" fmla="*/ 200 w 3230"/>
              <a:gd name="T7" fmla="*/ 245 h 3247"/>
              <a:gd name="T8" fmla="*/ 121 w 3230"/>
              <a:gd name="T9" fmla="*/ 242 h 3247"/>
              <a:gd name="T10" fmla="*/ 0 w 3230"/>
              <a:gd name="T11" fmla="*/ 121 h 3247"/>
              <a:gd name="T12" fmla="*/ 121 w 3230"/>
              <a:gd name="T13" fmla="*/ 0 h 3247"/>
              <a:gd name="T14" fmla="*/ 3109 w 3230"/>
              <a:gd name="T15" fmla="*/ 0 h 3247"/>
              <a:gd name="T16" fmla="*/ 3230 w 3230"/>
              <a:gd name="T17" fmla="*/ 121 h 3247"/>
              <a:gd name="T18" fmla="*/ 3109 w 3230"/>
              <a:gd name="T19" fmla="*/ 242 h 3247"/>
              <a:gd name="T20" fmla="*/ 3033 w 3230"/>
              <a:gd name="T21" fmla="*/ 242 h 3247"/>
              <a:gd name="T22" fmla="*/ 3030 w 3230"/>
              <a:gd name="T23" fmla="*/ 2193 h 3247"/>
              <a:gd name="T24" fmla="*/ 3031 w 3230"/>
              <a:gd name="T25" fmla="*/ 2283 h 3247"/>
              <a:gd name="T26" fmla="*/ 3030 w 3230"/>
              <a:gd name="T27" fmla="*/ 2407 h 3247"/>
              <a:gd name="T28" fmla="*/ 2942 w 3230"/>
              <a:gd name="T29" fmla="*/ 2522 h 3247"/>
              <a:gd name="T30" fmla="*/ 2049 w 3230"/>
              <a:gd name="T31" fmla="*/ 2522 h 3247"/>
              <a:gd name="T32" fmla="*/ 2443 w 3230"/>
              <a:gd name="T33" fmla="*/ 3247 h 3247"/>
              <a:gd name="T34" fmla="*/ 2138 w 3230"/>
              <a:gd name="T35" fmla="*/ 3246 h 3247"/>
              <a:gd name="T36" fmla="*/ 1742 w 3230"/>
              <a:gd name="T37" fmla="*/ 2523 h 3247"/>
              <a:gd name="T38" fmla="*/ 1490 w 3230"/>
              <a:gd name="T39" fmla="*/ 2522 h 3247"/>
              <a:gd name="T40" fmla="*/ 1089 w 3230"/>
              <a:gd name="T41" fmla="*/ 3247 h 3247"/>
              <a:gd name="T42" fmla="*/ 782 w 3230"/>
              <a:gd name="T43" fmla="*/ 3247 h 3247"/>
              <a:gd name="T44" fmla="*/ 434 w 3230"/>
              <a:gd name="T45" fmla="*/ 2193 h 3247"/>
              <a:gd name="T46" fmla="*/ 433 w 3230"/>
              <a:gd name="T47" fmla="*/ 2242 h 3247"/>
              <a:gd name="T48" fmla="*/ 433 w 3230"/>
              <a:gd name="T49" fmla="*/ 2277 h 3247"/>
              <a:gd name="T50" fmla="*/ 2793 w 3230"/>
              <a:gd name="T51" fmla="*/ 2280 h 3247"/>
              <a:gd name="T52" fmla="*/ 2797 w 3230"/>
              <a:gd name="T53" fmla="*/ 2244 h 3247"/>
              <a:gd name="T54" fmla="*/ 2796 w 3230"/>
              <a:gd name="T55" fmla="*/ 2193 h 3247"/>
              <a:gd name="T56" fmla="*/ 2797 w 3230"/>
              <a:gd name="T57" fmla="*/ 245 h 3247"/>
              <a:gd name="T58" fmla="*/ 433 w 3230"/>
              <a:gd name="T59" fmla="*/ 242 h 3247"/>
              <a:gd name="T60" fmla="*/ 434 w 3230"/>
              <a:gd name="T61" fmla="*/ 2193 h 3247"/>
              <a:gd name="T62" fmla="*/ 804 w 3230"/>
              <a:gd name="T63" fmla="*/ 2003 h 3247"/>
              <a:gd name="T64" fmla="*/ 686 w 3230"/>
              <a:gd name="T65" fmla="*/ 1882 h 3247"/>
              <a:gd name="T66" fmla="*/ 804 w 3230"/>
              <a:gd name="T67" fmla="*/ 1761 h 3247"/>
              <a:gd name="T68" fmla="*/ 1702 w 3230"/>
              <a:gd name="T69" fmla="*/ 1761 h 3247"/>
              <a:gd name="T70" fmla="*/ 1819 w 3230"/>
              <a:gd name="T71" fmla="*/ 1882 h 3247"/>
              <a:gd name="T72" fmla="*/ 1702 w 3230"/>
              <a:gd name="T73" fmla="*/ 2003 h 3247"/>
              <a:gd name="T74" fmla="*/ 804 w 3230"/>
              <a:gd name="T75" fmla="*/ 2003 h 3247"/>
              <a:gd name="T76" fmla="*/ 804 w 3230"/>
              <a:gd name="T77" fmla="*/ 1382 h 3247"/>
              <a:gd name="T78" fmla="*/ 686 w 3230"/>
              <a:gd name="T79" fmla="*/ 1261 h 3247"/>
              <a:gd name="T80" fmla="*/ 804 w 3230"/>
              <a:gd name="T81" fmla="*/ 1140 h 3247"/>
              <a:gd name="T82" fmla="*/ 2002 w 3230"/>
              <a:gd name="T83" fmla="*/ 1140 h 3247"/>
              <a:gd name="T84" fmla="*/ 2119 w 3230"/>
              <a:gd name="T85" fmla="*/ 1261 h 3247"/>
              <a:gd name="T86" fmla="*/ 2002 w 3230"/>
              <a:gd name="T87" fmla="*/ 1382 h 3247"/>
              <a:gd name="T88" fmla="*/ 804 w 3230"/>
              <a:gd name="T89" fmla="*/ 1382 h 3247"/>
              <a:gd name="T90" fmla="*/ 804 w 3230"/>
              <a:gd name="T91" fmla="*/ 760 h 3247"/>
              <a:gd name="T92" fmla="*/ 686 w 3230"/>
              <a:gd name="T93" fmla="*/ 639 h 3247"/>
              <a:gd name="T94" fmla="*/ 804 w 3230"/>
              <a:gd name="T95" fmla="*/ 518 h 3247"/>
              <a:gd name="T96" fmla="*/ 2002 w 3230"/>
              <a:gd name="T97" fmla="*/ 518 h 3247"/>
              <a:gd name="T98" fmla="*/ 2119 w 3230"/>
              <a:gd name="T99" fmla="*/ 639 h 3247"/>
              <a:gd name="T100" fmla="*/ 2002 w 3230"/>
              <a:gd name="T101" fmla="*/ 760 h 3247"/>
              <a:gd name="T102" fmla="*/ 804 w 3230"/>
              <a:gd name="T103" fmla="*/ 760 h 3247"/>
              <a:gd name="T104" fmla="*/ 804 w 3230"/>
              <a:gd name="T105" fmla="*/ 760 h 3247"/>
              <a:gd name="T106" fmla="*/ 804 w 3230"/>
              <a:gd name="T107" fmla="*/ 760 h 3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230" h="3247">
                <a:moveTo>
                  <a:pt x="782" y="3247"/>
                </a:moveTo>
                <a:cubicBezTo>
                  <a:pt x="1184" y="2526"/>
                  <a:pt x="1184" y="2526"/>
                  <a:pt x="1184" y="2526"/>
                </a:cubicBezTo>
                <a:cubicBezTo>
                  <a:pt x="197" y="2522"/>
                  <a:pt x="197" y="2522"/>
                  <a:pt x="197" y="2522"/>
                </a:cubicBezTo>
                <a:cubicBezTo>
                  <a:pt x="200" y="245"/>
                  <a:pt x="200" y="245"/>
                  <a:pt x="200" y="245"/>
                </a:cubicBezTo>
                <a:cubicBezTo>
                  <a:pt x="121" y="242"/>
                  <a:pt x="121" y="242"/>
                  <a:pt x="121" y="242"/>
                </a:cubicBezTo>
                <a:cubicBezTo>
                  <a:pt x="54" y="242"/>
                  <a:pt x="0" y="188"/>
                  <a:pt x="0" y="121"/>
                </a:cubicBezTo>
                <a:cubicBezTo>
                  <a:pt x="0" y="54"/>
                  <a:pt x="54" y="0"/>
                  <a:pt x="121" y="0"/>
                </a:cubicBezTo>
                <a:cubicBezTo>
                  <a:pt x="3109" y="0"/>
                  <a:pt x="3109" y="0"/>
                  <a:pt x="3109" y="0"/>
                </a:cubicBezTo>
                <a:cubicBezTo>
                  <a:pt x="3175" y="0"/>
                  <a:pt x="3230" y="54"/>
                  <a:pt x="3230" y="121"/>
                </a:cubicBezTo>
                <a:cubicBezTo>
                  <a:pt x="3230" y="188"/>
                  <a:pt x="3175" y="242"/>
                  <a:pt x="3109" y="242"/>
                </a:cubicBezTo>
                <a:cubicBezTo>
                  <a:pt x="3033" y="242"/>
                  <a:pt x="3033" y="242"/>
                  <a:pt x="3033" y="242"/>
                </a:cubicBezTo>
                <a:cubicBezTo>
                  <a:pt x="3030" y="2193"/>
                  <a:pt x="3030" y="2193"/>
                  <a:pt x="3030" y="2193"/>
                </a:cubicBezTo>
                <a:cubicBezTo>
                  <a:pt x="3030" y="2227"/>
                  <a:pt x="3030" y="2257"/>
                  <a:pt x="3031" y="2283"/>
                </a:cubicBezTo>
                <a:cubicBezTo>
                  <a:pt x="3031" y="2340"/>
                  <a:pt x="3032" y="2378"/>
                  <a:pt x="3030" y="2407"/>
                </a:cubicBezTo>
                <a:cubicBezTo>
                  <a:pt x="3026" y="2479"/>
                  <a:pt x="3012" y="2515"/>
                  <a:pt x="2942" y="2522"/>
                </a:cubicBezTo>
                <a:cubicBezTo>
                  <a:pt x="2049" y="2522"/>
                  <a:pt x="2049" y="2522"/>
                  <a:pt x="2049" y="2522"/>
                </a:cubicBezTo>
                <a:cubicBezTo>
                  <a:pt x="2443" y="3247"/>
                  <a:pt x="2443" y="3247"/>
                  <a:pt x="2443" y="3247"/>
                </a:cubicBezTo>
                <a:cubicBezTo>
                  <a:pt x="2138" y="3246"/>
                  <a:pt x="2138" y="3246"/>
                  <a:pt x="2138" y="3246"/>
                </a:cubicBezTo>
                <a:cubicBezTo>
                  <a:pt x="1742" y="2523"/>
                  <a:pt x="1742" y="2523"/>
                  <a:pt x="1742" y="2523"/>
                </a:cubicBezTo>
                <a:cubicBezTo>
                  <a:pt x="1490" y="2522"/>
                  <a:pt x="1490" y="2522"/>
                  <a:pt x="1490" y="2522"/>
                </a:cubicBezTo>
                <a:cubicBezTo>
                  <a:pt x="1089" y="3247"/>
                  <a:pt x="1089" y="3247"/>
                  <a:pt x="1089" y="3247"/>
                </a:cubicBezTo>
                <a:cubicBezTo>
                  <a:pt x="782" y="3247"/>
                  <a:pt x="782" y="3247"/>
                  <a:pt x="782" y="3247"/>
                </a:cubicBezTo>
                <a:close/>
                <a:moveTo>
                  <a:pt x="434" y="2193"/>
                </a:moveTo>
                <a:cubicBezTo>
                  <a:pt x="434" y="2213"/>
                  <a:pt x="434" y="2229"/>
                  <a:pt x="433" y="2242"/>
                </a:cubicBezTo>
                <a:cubicBezTo>
                  <a:pt x="433" y="2254"/>
                  <a:pt x="432" y="2269"/>
                  <a:pt x="433" y="2277"/>
                </a:cubicBezTo>
                <a:cubicBezTo>
                  <a:pt x="2793" y="2280"/>
                  <a:pt x="2793" y="2280"/>
                  <a:pt x="2793" y="2280"/>
                </a:cubicBezTo>
                <a:cubicBezTo>
                  <a:pt x="2797" y="2272"/>
                  <a:pt x="2797" y="2258"/>
                  <a:pt x="2797" y="2244"/>
                </a:cubicBezTo>
                <a:cubicBezTo>
                  <a:pt x="2796" y="2229"/>
                  <a:pt x="2796" y="2213"/>
                  <a:pt x="2796" y="2193"/>
                </a:cubicBezTo>
                <a:cubicBezTo>
                  <a:pt x="2796" y="2144"/>
                  <a:pt x="2797" y="526"/>
                  <a:pt x="2797" y="245"/>
                </a:cubicBezTo>
                <a:cubicBezTo>
                  <a:pt x="433" y="242"/>
                  <a:pt x="433" y="242"/>
                  <a:pt x="433" y="242"/>
                </a:cubicBezTo>
                <a:cubicBezTo>
                  <a:pt x="434" y="2193"/>
                  <a:pt x="434" y="2193"/>
                  <a:pt x="434" y="2193"/>
                </a:cubicBezTo>
                <a:close/>
                <a:moveTo>
                  <a:pt x="804" y="2003"/>
                </a:moveTo>
                <a:cubicBezTo>
                  <a:pt x="739" y="2003"/>
                  <a:pt x="686" y="1949"/>
                  <a:pt x="686" y="1882"/>
                </a:cubicBezTo>
                <a:cubicBezTo>
                  <a:pt x="686" y="1816"/>
                  <a:pt x="739" y="1761"/>
                  <a:pt x="804" y="1761"/>
                </a:cubicBezTo>
                <a:cubicBezTo>
                  <a:pt x="1702" y="1761"/>
                  <a:pt x="1702" y="1761"/>
                  <a:pt x="1702" y="1761"/>
                </a:cubicBezTo>
                <a:cubicBezTo>
                  <a:pt x="1767" y="1761"/>
                  <a:pt x="1819" y="1816"/>
                  <a:pt x="1819" y="1882"/>
                </a:cubicBezTo>
                <a:cubicBezTo>
                  <a:pt x="1819" y="1949"/>
                  <a:pt x="1767" y="2003"/>
                  <a:pt x="1702" y="2003"/>
                </a:cubicBezTo>
                <a:cubicBezTo>
                  <a:pt x="804" y="2003"/>
                  <a:pt x="804" y="2003"/>
                  <a:pt x="804" y="2003"/>
                </a:cubicBezTo>
                <a:close/>
                <a:moveTo>
                  <a:pt x="804" y="1382"/>
                </a:moveTo>
                <a:cubicBezTo>
                  <a:pt x="739" y="1382"/>
                  <a:pt x="686" y="1327"/>
                  <a:pt x="686" y="1261"/>
                </a:cubicBezTo>
                <a:cubicBezTo>
                  <a:pt x="686" y="1194"/>
                  <a:pt x="739" y="1140"/>
                  <a:pt x="804" y="1140"/>
                </a:cubicBezTo>
                <a:cubicBezTo>
                  <a:pt x="2002" y="1140"/>
                  <a:pt x="2002" y="1140"/>
                  <a:pt x="2002" y="1140"/>
                </a:cubicBezTo>
                <a:cubicBezTo>
                  <a:pt x="2066" y="1140"/>
                  <a:pt x="2119" y="1194"/>
                  <a:pt x="2119" y="1261"/>
                </a:cubicBezTo>
                <a:cubicBezTo>
                  <a:pt x="2119" y="1327"/>
                  <a:pt x="2066" y="1382"/>
                  <a:pt x="2002" y="1382"/>
                </a:cubicBezTo>
                <a:cubicBezTo>
                  <a:pt x="804" y="1382"/>
                  <a:pt x="804" y="1382"/>
                  <a:pt x="804" y="1382"/>
                </a:cubicBezTo>
                <a:close/>
                <a:moveTo>
                  <a:pt x="804" y="760"/>
                </a:moveTo>
                <a:cubicBezTo>
                  <a:pt x="739" y="760"/>
                  <a:pt x="686" y="706"/>
                  <a:pt x="686" y="639"/>
                </a:cubicBezTo>
                <a:cubicBezTo>
                  <a:pt x="686" y="572"/>
                  <a:pt x="739" y="518"/>
                  <a:pt x="804" y="518"/>
                </a:cubicBezTo>
                <a:cubicBezTo>
                  <a:pt x="2002" y="518"/>
                  <a:pt x="2002" y="518"/>
                  <a:pt x="2002" y="518"/>
                </a:cubicBezTo>
                <a:cubicBezTo>
                  <a:pt x="2066" y="518"/>
                  <a:pt x="2119" y="572"/>
                  <a:pt x="2119" y="639"/>
                </a:cubicBezTo>
                <a:cubicBezTo>
                  <a:pt x="2119" y="706"/>
                  <a:pt x="2066" y="760"/>
                  <a:pt x="2002" y="760"/>
                </a:cubicBezTo>
                <a:cubicBezTo>
                  <a:pt x="804" y="760"/>
                  <a:pt x="804" y="760"/>
                  <a:pt x="804" y="760"/>
                </a:cubicBezTo>
                <a:close/>
                <a:moveTo>
                  <a:pt x="804" y="760"/>
                </a:moveTo>
                <a:cubicBezTo>
                  <a:pt x="804" y="760"/>
                  <a:pt x="804" y="760"/>
                  <a:pt x="804" y="76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73353"/>
      </p:ext>
    </p:extLst>
  </p:cSld>
  <p:clrMapOvr>
    <a:masterClrMapping/>
  </p:clrMapOvr>
  <p:transition spd="slow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32" grpId="0"/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分析与讨论</a:t>
            </a:r>
            <a:endParaRPr lang="zh-CN" altLang="en-US" dirty="0"/>
          </a:p>
        </p:txBody>
      </p:sp>
      <p:sp>
        <p:nvSpPr>
          <p:cNvPr id="3" name="任意多边形 2"/>
          <p:cNvSpPr/>
          <p:nvPr/>
        </p:nvSpPr>
        <p:spPr>
          <a:xfrm>
            <a:off x="1287382" y="1531220"/>
            <a:ext cx="3905052" cy="1939548"/>
          </a:xfrm>
          <a:custGeom>
            <a:avLst/>
            <a:gdLst>
              <a:gd name="connsiteX0" fmla="*/ 947083 w 1894166"/>
              <a:gd name="connsiteY0" fmla="*/ 0 h 940788"/>
              <a:gd name="connsiteX1" fmla="*/ 1875616 w 1894166"/>
              <a:gd name="connsiteY1" fmla="*/ 756777 h 940788"/>
              <a:gd name="connsiteX2" fmla="*/ 1894166 w 1894166"/>
              <a:gd name="connsiteY2" fmla="*/ 940788 h 940788"/>
              <a:gd name="connsiteX3" fmla="*/ 0 w 1894166"/>
              <a:gd name="connsiteY3" fmla="*/ 940788 h 940788"/>
              <a:gd name="connsiteX4" fmla="*/ 18550 w 1894166"/>
              <a:gd name="connsiteY4" fmla="*/ 756777 h 940788"/>
              <a:gd name="connsiteX5" fmla="*/ 947083 w 1894166"/>
              <a:gd name="connsiteY5" fmla="*/ 0 h 94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4166" h="940788">
                <a:moveTo>
                  <a:pt x="947083" y="0"/>
                </a:moveTo>
                <a:cubicBezTo>
                  <a:pt x="1405101" y="0"/>
                  <a:pt x="1787239" y="324885"/>
                  <a:pt x="1875616" y="756777"/>
                </a:cubicBezTo>
                <a:lnTo>
                  <a:pt x="1894166" y="940788"/>
                </a:lnTo>
                <a:lnTo>
                  <a:pt x="0" y="940788"/>
                </a:lnTo>
                <a:lnTo>
                  <a:pt x="18550" y="756777"/>
                </a:lnTo>
                <a:cubicBezTo>
                  <a:pt x="106928" y="324885"/>
                  <a:pt x="489065" y="0"/>
                  <a:pt x="947083" y="0"/>
                </a:cubicBezTo>
                <a:close/>
              </a:path>
            </a:pathLst>
          </a:custGeom>
          <a:solidFill>
            <a:schemeClr val="accent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flipV="1">
            <a:off x="7339211" y="4362336"/>
            <a:ext cx="3905052" cy="1939548"/>
          </a:xfrm>
          <a:custGeom>
            <a:avLst/>
            <a:gdLst>
              <a:gd name="connsiteX0" fmla="*/ 947083 w 1894166"/>
              <a:gd name="connsiteY0" fmla="*/ 0 h 940788"/>
              <a:gd name="connsiteX1" fmla="*/ 1875616 w 1894166"/>
              <a:gd name="connsiteY1" fmla="*/ 756777 h 940788"/>
              <a:gd name="connsiteX2" fmla="*/ 1894166 w 1894166"/>
              <a:gd name="connsiteY2" fmla="*/ 940788 h 940788"/>
              <a:gd name="connsiteX3" fmla="*/ 0 w 1894166"/>
              <a:gd name="connsiteY3" fmla="*/ 940788 h 940788"/>
              <a:gd name="connsiteX4" fmla="*/ 18550 w 1894166"/>
              <a:gd name="connsiteY4" fmla="*/ 756777 h 940788"/>
              <a:gd name="connsiteX5" fmla="*/ 947083 w 1894166"/>
              <a:gd name="connsiteY5" fmla="*/ 0 h 94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4166" h="940788">
                <a:moveTo>
                  <a:pt x="947083" y="0"/>
                </a:moveTo>
                <a:cubicBezTo>
                  <a:pt x="1405101" y="0"/>
                  <a:pt x="1787239" y="324885"/>
                  <a:pt x="1875616" y="756777"/>
                </a:cubicBezTo>
                <a:lnTo>
                  <a:pt x="1894166" y="940788"/>
                </a:lnTo>
                <a:lnTo>
                  <a:pt x="0" y="940788"/>
                </a:lnTo>
                <a:lnTo>
                  <a:pt x="18550" y="756777"/>
                </a:lnTo>
                <a:cubicBezTo>
                  <a:pt x="106928" y="324885"/>
                  <a:pt x="489065" y="0"/>
                  <a:pt x="947083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72387" y="2744846"/>
            <a:ext cx="1535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关键字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24216" y="4631565"/>
            <a:ext cx="1535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关键字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7" name="Group 1495"/>
          <p:cNvGrpSpPr/>
          <p:nvPr/>
        </p:nvGrpSpPr>
        <p:grpSpPr>
          <a:xfrm>
            <a:off x="3045439" y="2147214"/>
            <a:ext cx="388938" cy="333375"/>
            <a:chOff x="2025651" y="4484688"/>
            <a:chExt cx="388938" cy="333375"/>
          </a:xfrm>
          <a:solidFill>
            <a:schemeClr val="bg1"/>
          </a:solidFill>
        </p:grpSpPr>
        <p:sp>
          <p:nvSpPr>
            <p:cNvPr id="8" name="Freeform 48"/>
            <p:cNvSpPr>
              <a:spLocks/>
            </p:cNvSpPr>
            <p:nvPr/>
          </p:nvSpPr>
          <p:spPr bwMode="auto">
            <a:xfrm>
              <a:off x="2157413" y="4484688"/>
              <a:ext cx="125413" cy="80963"/>
            </a:xfrm>
            <a:custGeom>
              <a:avLst/>
              <a:gdLst>
                <a:gd name="T0" fmla="*/ 56 w 59"/>
                <a:gd name="T1" fmla="*/ 15 h 38"/>
                <a:gd name="T2" fmla="*/ 46 w 59"/>
                <a:gd name="T3" fmla="*/ 15 h 38"/>
                <a:gd name="T4" fmla="*/ 45 w 59"/>
                <a:gd name="T5" fmla="*/ 13 h 38"/>
                <a:gd name="T6" fmla="*/ 29 w 59"/>
                <a:gd name="T7" fmla="*/ 0 h 38"/>
                <a:gd name="T8" fmla="*/ 13 w 59"/>
                <a:gd name="T9" fmla="*/ 13 h 38"/>
                <a:gd name="T10" fmla="*/ 12 w 59"/>
                <a:gd name="T11" fmla="*/ 15 h 38"/>
                <a:gd name="T12" fmla="*/ 2 w 59"/>
                <a:gd name="T13" fmla="*/ 15 h 38"/>
                <a:gd name="T14" fmla="*/ 0 w 59"/>
                <a:gd name="T15" fmla="*/ 18 h 38"/>
                <a:gd name="T16" fmla="*/ 2 w 59"/>
                <a:gd name="T17" fmla="*/ 36 h 38"/>
                <a:gd name="T18" fmla="*/ 6 w 59"/>
                <a:gd name="T19" fmla="*/ 38 h 38"/>
                <a:gd name="T20" fmla="*/ 53 w 59"/>
                <a:gd name="T21" fmla="*/ 38 h 38"/>
                <a:gd name="T22" fmla="*/ 56 w 59"/>
                <a:gd name="T23" fmla="*/ 36 h 38"/>
                <a:gd name="T24" fmla="*/ 58 w 59"/>
                <a:gd name="T25" fmla="*/ 18 h 38"/>
                <a:gd name="T26" fmla="*/ 56 w 59"/>
                <a:gd name="T27" fmla="*/ 1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38">
                  <a:moveTo>
                    <a:pt x="56" y="15"/>
                  </a:moveTo>
                  <a:cubicBezTo>
                    <a:pt x="46" y="15"/>
                    <a:pt x="46" y="15"/>
                    <a:pt x="46" y="15"/>
                  </a:cubicBezTo>
                  <a:cubicBezTo>
                    <a:pt x="45" y="15"/>
                    <a:pt x="45" y="14"/>
                    <a:pt x="45" y="13"/>
                  </a:cubicBezTo>
                  <a:cubicBezTo>
                    <a:pt x="44" y="6"/>
                    <a:pt x="37" y="0"/>
                    <a:pt x="29" y="0"/>
                  </a:cubicBezTo>
                  <a:cubicBezTo>
                    <a:pt x="21" y="0"/>
                    <a:pt x="15" y="6"/>
                    <a:pt x="13" y="13"/>
                  </a:cubicBezTo>
                  <a:cubicBezTo>
                    <a:pt x="13" y="14"/>
                    <a:pt x="13" y="15"/>
                    <a:pt x="1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3" y="37"/>
                    <a:pt x="4" y="38"/>
                    <a:pt x="6" y="38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4" y="38"/>
                    <a:pt x="56" y="37"/>
                    <a:pt x="56" y="36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59" y="16"/>
                    <a:pt x="58" y="15"/>
                    <a:pt x="56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" name="Freeform 49"/>
            <p:cNvSpPr>
              <a:spLocks/>
            </p:cNvSpPr>
            <p:nvPr/>
          </p:nvSpPr>
          <p:spPr bwMode="auto">
            <a:xfrm>
              <a:off x="2243138" y="4624388"/>
              <a:ext cx="115888" cy="12700"/>
            </a:xfrm>
            <a:custGeom>
              <a:avLst/>
              <a:gdLst>
                <a:gd name="T0" fmla="*/ 52 w 55"/>
                <a:gd name="T1" fmla="*/ 6 h 6"/>
                <a:gd name="T2" fmla="*/ 3 w 55"/>
                <a:gd name="T3" fmla="*/ 6 h 6"/>
                <a:gd name="T4" fmla="*/ 0 w 55"/>
                <a:gd name="T5" fmla="*/ 3 h 6"/>
                <a:gd name="T6" fmla="*/ 3 w 55"/>
                <a:gd name="T7" fmla="*/ 0 h 6"/>
                <a:gd name="T8" fmla="*/ 52 w 55"/>
                <a:gd name="T9" fmla="*/ 0 h 6"/>
                <a:gd name="T10" fmla="*/ 55 w 55"/>
                <a:gd name="T11" fmla="*/ 3 h 6"/>
                <a:gd name="T12" fmla="*/ 52 w 55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6">
                  <a:moveTo>
                    <a:pt x="52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5"/>
                    <a:pt x="53" y="6"/>
                    <a:pt x="5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Freeform 50"/>
            <p:cNvSpPr>
              <a:spLocks/>
            </p:cNvSpPr>
            <p:nvPr/>
          </p:nvSpPr>
          <p:spPr bwMode="auto">
            <a:xfrm>
              <a:off x="2243138" y="4675188"/>
              <a:ext cx="115888" cy="12700"/>
            </a:xfrm>
            <a:custGeom>
              <a:avLst/>
              <a:gdLst>
                <a:gd name="T0" fmla="*/ 52 w 55"/>
                <a:gd name="T1" fmla="*/ 6 h 6"/>
                <a:gd name="T2" fmla="*/ 3 w 55"/>
                <a:gd name="T3" fmla="*/ 6 h 6"/>
                <a:gd name="T4" fmla="*/ 0 w 55"/>
                <a:gd name="T5" fmla="*/ 3 h 6"/>
                <a:gd name="T6" fmla="*/ 3 w 55"/>
                <a:gd name="T7" fmla="*/ 0 h 6"/>
                <a:gd name="T8" fmla="*/ 52 w 55"/>
                <a:gd name="T9" fmla="*/ 0 h 6"/>
                <a:gd name="T10" fmla="*/ 55 w 55"/>
                <a:gd name="T11" fmla="*/ 3 h 6"/>
                <a:gd name="T12" fmla="*/ 52 w 55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6">
                  <a:moveTo>
                    <a:pt x="52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4"/>
                    <a:pt x="53" y="6"/>
                    <a:pt x="5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Freeform 51"/>
            <p:cNvSpPr>
              <a:spLocks/>
            </p:cNvSpPr>
            <p:nvPr/>
          </p:nvSpPr>
          <p:spPr bwMode="auto">
            <a:xfrm>
              <a:off x="2243138" y="4724400"/>
              <a:ext cx="115888" cy="12700"/>
            </a:xfrm>
            <a:custGeom>
              <a:avLst/>
              <a:gdLst>
                <a:gd name="T0" fmla="*/ 52 w 55"/>
                <a:gd name="T1" fmla="*/ 6 h 6"/>
                <a:gd name="T2" fmla="*/ 3 w 55"/>
                <a:gd name="T3" fmla="*/ 6 h 6"/>
                <a:gd name="T4" fmla="*/ 0 w 55"/>
                <a:gd name="T5" fmla="*/ 3 h 6"/>
                <a:gd name="T6" fmla="*/ 3 w 55"/>
                <a:gd name="T7" fmla="*/ 0 h 6"/>
                <a:gd name="T8" fmla="*/ 52 w 55"/>
                <a:gd name="T9" fmla="*/ 0 h 6"/>
                <a:gd name="T10" fmla="*/ 55 w 55"/>
                <a:gd name="T11" fmla="*/ 3 h 6"/>
                <a:gd name="T12" fmla="*/ 52 w 55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6">
                  <a:moveTo>
                    <a:pt x="52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5" y="2"/>
                    <a:pt x="55" y="3"/>
                  </a:cubicBezTo>
                  <a:cubicBezTo>
                    <a:pt x="55" y="5"/>
                    <a:pt x="53" y="6"/>
                    <a:pt x="5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" name="Freeform 52"/>
            <p:cNvSpPr>
              <a:spLocks/>
            </p:cNvSpPr>
            <p:nvPr/>
          </p:nvSpPr>
          <p:spPr bwMode="auto">
            <a:xfrm>
              <a:off x="2025651" y="4524375"/>
              <a:ext cx="388938" cy="293688"/>
            </a:xfrm>
            <a:custGeom>
              <a:avLst/>
              <a:gdLst>
                <a:gd name="T0" fmla="*/ 175 w 183"/>
                <a:gd name="T1" fmla="*/ 0 h 138"/>
                <a:gd name="T2" fmla="*/ 133 w 183"/>
                <a:gd name="T3" fmla="*/ 0 h 138"/>
                <a:gd name="T4" fmla="*/ 131 w 183"/>
                <a:gd name="T5" fmla="*/ 2 h 138"/>
                <a:gd name="T6" fmla="*/ 130 w 183"/>
                <a:gd name="T7" fmla="*/ 11 h 138"/>
                <a:gd name="T8" fmla="*/ 131 w 183"/>
                <a:gd name="T9" fmla="*/ 12 h 138"/>
                <a:gd name="T10" fmla="*/ 164 w 183"/>
                <a:gd name="T11" fmla="*/ 12 h 138"/>
                <a:gd name="T12" fmla="*/ 171 w 183"/>
                <a:gd name="T13" fmla="*/ 20 h 138"/>
                <a:gd name="T14" fmla="*/ 171 w 183"/>
                <a:gd name="T15" fmla="*/ 119 h 138"/>
                <a:gd name="T16" fmla="*/ 164 w 183"/>
                <a:gd name="T17" fmla="*/ 126 h 138"/>
                <a:gd name="T18" fmla="*/ 19 w 183"/>
                <a:gd name="T19" fmla="*/ 126 h 138"/>
                <a:gd name="T20" fmla="*/ 11 w 183"/>
                <a:gd name="T21" fmla="*/ 119 h 138"/>
                <a:gd name="T22" fmla="*/ 11 w 183"/>
                <a:gd name="T23" fmla="*/ 20 h 138"/>
                <a:gd name="T24" fmla="*/ 19 w 183"/>
                <a:gd name="T25" fmla="*/ 12 h 138"/>
                <a:gd name="T26" fmla="*/ 51 w 183"/>
                <a:gd name="T27" fmla="*/ 12 h 138"/>
                <a:gd name="T28" fmla="*/ 52 w 183"/>
                <a:gd name="T29" fmla="*/ 11 h 138"/>
                <a:gd name="T30" fmla="*/ 51 w 183"/>
                <a:gd name="T31" fmla="*/ 2 h 138"/>
                <a:gd name="T32" fmla="*/ 49 w 183"/>
                <a:gd name="T33" fmla="*/ 0 h 138"/>
                <a:gd name="T34" fmla="*/ 7 w 183"/>
                <a:gd name="T35" fmla="*/ 0 h 138"/>
                <a:gd name="T36" fmla="*/ 0 w 183"/>
                <a:gd name="T37" fmla="*/ 8 h 138"/>
                <a:gd name="T38" fmla="*/ 0 w 183"/>
                <a:gd name="T39" fmla="*/ 130 h 138"/>
                <a:gd name="T40" fmla="*/ 7 w 183"/>
                <a:gd name="T41" fmla="*/ 138 h 138"/>
                <a:gd name="T42" fmla="*/ 175 w 183"/>
                <a:gd name="T43" fmla="*/ 138 h 138"/>
                <a:gd name="T44" fmla="*/ 183 w 183"/>
                <a:gd name="T45" fmla="*/ 130 h 138"/>
                <a:gd name="T46" fmla="*/ 183 w 183"/>
                <a:gd name="T47" fmla="*/ 8 h 138"/>
                <a:gd name="T48" fmla="*/ 175 w 183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3" h="138">
                  <a:moveTo>
                    <a:pt x="175" y="0"/>
                  </a:moveTo>
                  <a:cubicBezTo>
                    <a:pt x="175" y="0"/>
                    <a:pt x="145" y="0"/>
                    <a:pt x="133" y="0"/>
                  </a:cubicBezTo>
                  <a:cubicBezTo>
                    <a:pt x="131" y="0"/>
                    <a:pt x="131" y="2"/>
                    <a:pt x="131" y="2"/>
                  </a:cubicBezTo>
                  <a:cubicBezTo>
                    <a:pt x="130" y="11"/>
                    <a:pt x="130" y="11"/>
                    <a:pt x="130" y="11"/>
                  </a:cubicBezTo>
                  <a:cubicBezTo>
                    <a:pt x="130" y="11"/>
                    <a:pt x="130" y="12"/>
                    <a:pt x="131" y="12"/>
                  </a:cubicBezTo>
                  <a:cubicBezTo>
                    <a:pt x="140" y="12"/>
                    <a:pt x="164" y="12"/>
                    <a:pt x="164" y="12"/>
                  </a:cubicBezTo>
                  <a:cubicBezTo>
                    <a:pt x="168" y="12"/>
                    <a:pt x="171" y="15"/>
                    <a:pt x="171" y="20"/>
                  </a:cubicBezTo>
                  <a:cubicBezTo>
                    <a:pt x="171" y="119"/>
                    <a:pt x="171" y="119"/>
                    <a:pt x="171" y="119"/>
                  </a:cubicBezTo>
                  <a:cubicBezTo>
                    <a:pt x="171" y="123"/>
                    <a:pt x="168" y="126"/>
                    <a:pt x="164" y="126"/>
                  </a:cubicBezTo>
                  <a:cubicBezTo>
                    <a:pt x="19" y="126"/>
                    <a:pt x="19" y="126"/>
                    <a:pt x="19" y="126"/>
                  </a:cubicBezTo>
                  <a:cubicBezTo>
                    <a:pt x="15" y="126"/>
                    <a:pt x="11" y="123"/>
                    <a:pt x="11" y="119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5"/>
                    <a:pt x="15" y="12"/>
                    <a:pt x="19" y="12"/>
                  </a:cubicBezTo>
                  <a:cubicBezTo>
                    <a:pt x="19" y="12"/>
                    <a:pt x="42" y="12"/>
                    <a:pt x="51" y="12"/>
                  </a:cubicBezTo>
                  <a:cubicBezTo>
                    <a:pt x="52" y="12"/>
                    <a:pt x="52" y="11"/>
                    <a:pt x="52" y="11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0" y="0"/>
                    <a:pt x="49" y="0"/>
                  </a:cubicBezTo>
                  <a:cubicBezTo>
                    <a:pt x="37" y="0"/>
                    <a:pt x="7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5"/>
                    <a:pt x="3" y="138"/>
                    <a:pt x="7" y="138"/>
                  </a:cubicBezTo>
                  <a:cubicBezTo>
                    <a:pt x="175" y="138"/>
                    <a:pt x="175" y="138"/>
                    <a:pt x="175" y="138"/>
                  </a:cubicBezTo>
                  <a:cubicBezTo>
                    <a:pt x="179" y="138"/>
                    <a:pt x="183" y="135"/>
                    <a:pt x="183" y="130"/>
                  </a:cubicBezTo>
                  <a:cubicBezTo>
                    <a:pt x="183" y="8"/>
                    <a:pt x="183" y="8"/>
                    <a:pt x="183" y="8"/>
                  </a:cubicBezTo>
                  <a:cubicBezTo>
                    <a:pt x="183" y="4"/>
                    <a:pt x="179" y="0"/>
                    <a:pt x="1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" name="Oval 53"/>
            <p:cNvSpPr>
              <a:spLocks noChangeArrowheads="1"/>
            </p:cNvSpPr>
            <p:nvPr/>
          </p:nvSpPr>
          <p:spPr bwMode="auto">
            <a:xfrm>
              <a:off x="2116138" y="4603750"/>
              <a:ext cx="63500" cy="60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" name="Freeform 54"/>
            <p:cNvSpPr>
              <a:spLocks/>
            </p:cNvSpPr>
            <p:nvPr/>
          </p:nvSpPr>
          <p:spPr bwMode="auto">
            <a:xfrm>
              <a:off x="2085976" y="4675188"/>
              <a:ext cx="120650" cy="68263"/>
            </a:xfrm>
            <a:custGeom>
              <a:avLst/>
              <a:gdLst>
                <a:gd name="T0" fmla="*/ 57 w 57"/>
                <a:gd name="T1" fmla="*/ 31 h 32"/>
                <a:gd name="T2" fmla="*/ 47 w 57"/>
                <a:gd name="T3" fmla="*/ 5 h 32"/>
                <a:gd name="T4" fmla="*/ 41 w 57"/>
                <a:gd name="T5" fmla="*/ 0 h 32"/>
                <a:gd name="T6" fmla="*/ 40 w 57"/>
                <a:gd name="T7" fmla="*/ 0 h 32"/>
                <a:gd name="T8" fmla="*/ 37 w 57"/>
                <a:gd name="T9" fmla="*/ 0 h 32"/>
                <a:gd name="T10" fmla="*/ 20 w 57"/>
                <a:gd name="T11" fmla="*/ 0 h 32"/>
                <a:gd name="T12" fmla="*/ 18 w 57"/>
                <a:gd name="T13" fmla="*/ 0 h 32"/>
                <a:gd name="T14" fmla="*/ 17 w 57"/>
                <a:gd name="T15" fmla="*/ 0 h 32"/>
                <a:gd name="T16" fmla="*/ 11 w 57"/>
                <a:gd name="T17" fmla="*/ 5 h 32"/>
                <a:gd name="T18" fmla="*/ 1 w 57"/>
                <a:gd name="T19" fmla="*/ 31 h 32"/>
                <a:gd name="T20" fmla="*/ 2 w 57"/>
                <a:gd name="T21" fmla="*/ 32 h 32"/>
                <a:gd name="T22" fmla="*/ 56 w 57"/>
                <a:gd name="T23" fmla="*/ 32 h 32"/>
                <a:gd name="T24" fmla="*/ 57 w 57"/>
                <a:gd name="T25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32">
                  <a:moveTo>
                    <a:pt x="57" y="31"/>
                  </a:moveTo>
                  <a:cubicBezTo>
                    <a:pt x="47" y="5"/>
                    <a:pt x="47" y="5"/>
                    <a:pt x="47" y="5"/>
                  </a:cubicBezTo>
                  <a:cubicBezTo>
                    <a:pt x="47" y="4"/>
                    <a:pt x="45" y="0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9" y="0"/>
                    <a:pt x="38" y="0"/>
                    <a:pt x="3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12" y="0"/>
                    <a:pt x="11" y="4"/>
                    <a:pt x="11" y="5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0" y="32"/>
                    <a:pt x="2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7" y="32"/>
                    <a:pt x="57" y="31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5" name="Group 1500"/>
          <p:cNvGrpSpPr/>
          <p:nvPr/>
        </p:nvGrpSpPr>
        <p:grpSpPr>
          <a:xfrm>
            <a:off x="9090124" y="5362459"/>
            <a:ext cx="403225" cy="342900"/>
            <a:chOff x="1277938" y="5121275"/>
            <a:chExt cx="403225" cy="342900"/>
          </a:xfrm>
          <a:solidFill>
            <a:schemeClr val="bg1"/>
          </a:solidFill>
        </p:grpSpPr>
        <p:sp>
          <p:nvSpPr>
            <p:cNvPr id="16" name="Freeform 66"/>
            <p:cNvSpPr>
              <a:spLocks noEditPoints="1"/>
            </p:cNvSpPr>
            <p:nvPr/>
          </p:nvSpPr>
          <p:spPr bwMode="auto">
            <a:xfrm>
              <a:off x="1411288" y="5130800"/>
              <a:ext cx="100013" cy="277813"/>
            </a:xfrm>
            <a:custGeom>
              <a:avLst/>
              <a:gdLst>
                <a:gd name="T0" fmla="*/ 41 w 47"/>
                <a:gd name="T1" fmla="*/ 0 h 131"/>
                <a:gd name="T2" fmla="*/ 7 w 47"/>
                <a:gd name="T3" fmla="*/ 0 h 131"/>
                <a:gd name="T4" fmla="*/ 0 w 47"/>
                <a:gd name="T5" fmla="*/ 6 h 131"/>
                <a:gd name="T6" fmla="*/ 0 w 47"/>
                <a:gd name="T7" fmla="*/ 124 h 131"/>
                <a:gd name="T8" fmla="*/ 7 w 47"/>
                <a:gd name="T9" fmla="*/ 131 h 131"/>
                <a:gd name="T10" fmla="*/ 41 w 47"/>
                <a:gd name="T11" fmla="*/ 131 h 131"/>
                <a:gd name="T12" fmla="*/ 47 w 47"/>
                <a:gd name="T13" fmla="*/ 124 h 131"/>
                <a:gd name="T14" fmla="*/ 47 w 47"/>
                <a:gd name="T15" fmla="*/ 6 h 131"/>
                <a:gd name="T16" fmla="*/ 41 w 47"/>
                <a:gd name="T17" fmla="*/ 0 h 131"/>
                <a:gd name="T18" fmla="*/ 24 w 47"/>
                <a:gd name="T19" fmla="*/ 121 h 131"/>
                <a:gd name="T20" fmla="*/ 11 w 47"/>
                <a:gd name="T21" fmla="*/ 107 h 131"/>
                <a:gd name="T22" fmla="*/ 24 w 47"/>
                <a:gd name="T23" fmla="*/ 94 h 131"/>
                <a:gd name="T24" fmla="*/ 37 w 47"/>
                <a:gd name="T25" fmla="*/ 107 h 131"/>
                <a:gd name="T26" fmla="*/ 24 w 47"/>
                <a:gd name="T27" fmla="*/ 121 h 131"/>
                <a:gd name="T28" fmla="*/ 41 w 47"/>
                <a:gd name="T29" fmla="*/ 63 h 131"/>
                <a:gd name="T30" fmla="*/ 37 w 47"/>
                <a:gd name="T31" fmla="*/ 68 h 131"/>
                <a:gd name="T32" fmla="*/ 11 w 47"/>
                <a:gd name="T33" fmla="*/ 68 h 131"/>
                <a:gd name="T34" fmla="*/ 7 w 47"/>
                <a:gd name="T35" fmla="*/ 63 h 131"/>
                <a:gd name="T36" fmla="*/ 7 w 47"/>
                <a:gd name="T37" fmla="*/ 16 h 131"/>
                <a:gd name="T38" fmla="*/ 11 w 47"/>
                <a:gd name="T39" fmla="*/ 11 h 131"/>
                <a:gd name="T40" fmla="*/ 37 w 47"/>
                <a:gd name="T41" fmla="*/ 11 h 131"/>
                <a:gd name="T42" fmla="*/ 41 w 47"/>
                <a:gd name="T43" fmla="*/ 16 h 131"/>
                <a:gd name="T44" fmla="*/ 41 w 47"/>
                <a:gd name="T45" fmla="*/ 6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" h="131">
                  <a:moveTo>
                    <a:pt x="41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8"/>
                    <a:pt x="3" y="131"/>
                    <a:pt x="7" y="131"/>
                  </a:cubicBezTo>
                  <a:cubicBezTo>
                    <a:pt x="41" y="131"/>
                    <a:pt x="41" y="131"/>
                    <a:pt x="41" y="131"/>
                  </a:cubicBezTo>
                  <a:cubicBezTo>
                    <a:pt x="44" y="131"/>
                    <a:pt x="47" y="128"/>
                    <a:pt x="47" y="124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3"/>
                    <a:pt x="44" y="0"/>
                    <a:pt x="41" y="0"/>
                  </a:cubicBezTo>
                  <a:close/>
                  <a:moveTo>
                    <a:pt x="24" y="121"/>
                  </a:moveTo>
                  <a:cubicBezTo>
                    <a:pt x="17" y="121"/>
                    <a:pt x="11" y="115"/>
                    <a:pt x="11" y="107"/>
                  </a:cubicBezTo>
                  <a:cubicBezTo>
                    <a:pt x="11" y="100"/>
                    <a:pt x="17" y="94"/>
                    <a:pt x="24" y="94"/>
                  </a:cubicBezTo>
                  <a:cubicBezTo>
                    <a:pt x="31" y="94"/>
                    <a:pt x="37" y="100"/>
                    <a:pt x="37" y="107"/>
                  </a:cubicBezTo>
                  <a:cubicBezTo>
                    <a:pt x="37" y="115"/>
                    <a:pt x="31" y="121"/>
                    <a:pt x="24" y="121"/>
                  </a:cubicBezTo>
                  <a:close/>
                  <a:moveTo>
                    <a:pt x="41" y="63"/>
                  </a:moveTo>
                  <a:cubicBezTo>
                    <a:pt x="41" y="66"/>
                    <a:pt x="39" y="68"/>
                    <a:pt x="37" y="68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9" y="68"/>
                    <a:pt x="7" y="66"/>
                    <a:pt x="7" y="63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3"/>
                    <a:pt x="9" y="11"/>
                    <a:pt x="11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9" y="11"/>
                    <a:pt x="41" y="13"/>
                    <a:pt x="41" y="16"/>
                  </a:cubicBezTo>
                  <a:cubicBezTo>
                    <a:pt x="41" y="63"/>
                    <a:pt x="41" y="63"/>
                    <a:pt x="41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" name="Freeform 67"/>
            <p:cNvSpPr>
              <a:spLocks/>
            </p:cNvSpPr>
            <p:nvPr/>
          </p:nvSpPr>
          <p:spPr bwMode="auto">
            <a:xfrm>
              <a:off x="1433513" y="5175250"/>
              <a:ext cx="39688" cy="11113"/>
            </a:xfrm>
            <a:custGeom>
              <a:avLst/>
              <a:gdLst>
                <a:gd name="T0" fmla="*/ 17 w 19"/>
                <a:gd name="T1" fmla="*/ 5 h 5"/>
                <a:gd name="T2" fmla="*/ 2 w 19"/>
                <a:gd name="T3" fmla="*/ 5 h 5"/>
                <a:gd name="T4" fmla="*/ 0 w 19"/>
                <a:gd name="T5" fmla="*/ 2 h 5"/>
                <a:gd name="T6" fmla="*/ 2 w 19"/>
                <a:gd name="T7" fmla="*/ 0 h 5"/>
                <a:gd name="T8" fmla="*/ 17 w 19"/>
                <a:gd name="T9" fmla="*/ 0 h 5"/>
                <a:gd name="T10" fmla="*/ 19 w 19"/>
                <a:gd name="T11" fmla="*/ 2 h 5"/>
                <a:gd name="T12" fmla="*/ 17 w 19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5">
                  <a:moveTo>
                    <a:pt x="17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1"/>
                    <a:pt x="19" y="2"/>
                  </a:cubicBezTo>
                  <a:cubicBezTo>
                    <a:pt x="19" y="4"/>
                    <a:pt x="18" y="5"/>
                    <a:pt x="1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" name="Freeform 68"/>
            <p:cNvSpPr>
              <a:spLocks noEditPoints="1"/>
            </p:cNvSpPr>
            <p:nvPr/>
          </p:nvSpPr>
          <p:spPr bwMode="auto">
            <a:xfrm>
              <a:off x="1295401" y="5130800"/>
              <a:ext cx="100013" cy="277813"/>
            </a:xfrm>
            <a:custGeom>
              <a:avLst/>
              <a:gdLst>
                <a:gd name="T0" fmla="*/ 40 w 47"/>
                <a:gd name="T1" fmla="*/ 0 h 131"/>
                <a:gd name="T2" fmla="*/ 7 w 47"/>
                <a:gd name="T3" fmla="*/ 0 h 131"/>
                <a:gd name="T4" fmla="*/ 0 w 47"/>
                <a:gd name="T5" fmla="*/ 6 h 131"/>
                <a:gd name="T6" fmla="*/ 0 w 47"/>
                <a:gd name="T7" fmla="*/ 124 h 131"/>
                <a:gd name="T8" fmla="*/ 7 w 47"/>
                <a:gd name="T9" fmla="*/ 131 h 131"/>
                <a:gd name="T10" fmla="*/ 40 w 47"/>
                <a:gd name="T11" fmla="*/ 131 h 131"/>
                <a:gd name="T12" fmla="*/ 47 w 47"/>
                <a:gd name="T13" fmla="*/ 124 h 131"/>
                <a:gd name="T14" fmla="*/ 47 w 47"/>
                <a:gd name="T15" fmla="*/ 6 h 131"/>
                <a:gd name="T16" fmla="*/ 40 w 47"/>
                <a:gd name="T17" fmla="*/ 0 h 131"/>
                <a:gd name="T18" fmla="*/ 23 w 47"/>
                <a:gd name="T19" fmla="*/ 121 h 131"/>
                <a:gd name="T20" fmla="*/ 10 w 47"/>
                <a:gd name="T21" fmla="*/ 107 h 131"/>
                <a:gd name="T22" fmla="*/ 23 w 47"/>
                <a:gd name="T23" fmla="*/ 94 h 131"/>
                <a:gd name="T24" fmla="*/ 37 w 47"/>
                <a:gd name="T25" fmla="*/ 107 h 131"/>
                <a:gd name="T26" fmla="*/ 23 w 47"/>
                <a:gd name="T27" fmla="*/ 121 h 131"/>
                <a:gd name="T28" fmla="*/ 41 w 47"/>
                <a:gd name="T29" fmla="*/ 63 h 131"/>
                <a:gd name="T30" fmla="*/ 36 w 47"/>
                <a:gd name="T31" fmla="*/ 68 h 131"/>
                <a:gd name="T32" fmla="*/ 11 w 47"/>
                <a:gd name="T33" fmla="*/ 68 h 131"/>
                <a:gd name="T34" fmla="*/ 6 w 47"/>
                <a:gd name="T35" fmla="*/ 63 h 131"/>
                <a:gd name="T36" fmla="*/ 6 w 47"/>
                <a:gd name="T37" fmla="*/ 16 h 131"/>
                <a:gd name="T38" fmla="*/ 11 w 47"/>
                <a:gd name="T39" fmla="*/ 11 h 131"/>
                <a:gd name="T40" fmla="*/ 36 w 47"/>
                <a:gd name="T41" fmla="*/ 11 h 131"/>
                <a:gd name="T42" fmla="*/ 41 w 47"/>
                <a:gd name="T43" fmla="*/ 16 h 131"/>
                <a:gd name="T44" fmla="*/ 41 w 47"/>
                <a:gd name="T45" fmla="*/ 6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" h="131">
                  <a:moveTo>
                    <a:pt x="4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8"/>
                    <a:pt x="3" y="131"/>
                    <a:pt x="7" y="131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44" y="131"/>
                    <a:pt x="47" y="128"/>
                    <a:pt x="47" y="124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3"/>
                    <a:pt x="44" y="0"/>
                    <a:pt x="40" y="0"/>
                  </a:cubicBezTo>
                  <a:close/>
                  <a:moveTo>
                    <a:pt x="23" y="121"/>
                  </a:moveTo>
                  <a:cubicBezTo>
                    <a:pt x="16" y="121"/>
                    <a:pt x="10" y="115"/>
                    <a:pt x="10" y="107"/>
                  </a:cubicBezTo>
                  <a:cubicBezTo>
                    <a:pt x="10" y="100"/>
                    <a:pt x="16" y="94"/>
                    <a:pt x="23" y="94"/>
                  </a:cubicBezTo>
                  <a:cubicBezTo>
                    <a:pt x="31" y="94"/>
                    <a:pt x="37" y="100"/>
                    <a:pt x="37" y="107"/>
                  </a:cubicBezTo>
                  <a:cubicBezTo>
                    <a:pt x="37" y="115"/>
                    <a:pt x="31" y="121"/>
                    <a:pt x="23" y="121"/>
                  </a:cubicBezTo>
                  <a:close/>
                  <a:moveTo>
                    <a:pt x="41" y="63"/>
                  </a:moveTo>
                  <a:cubicBezTo>
                    <a:pt x="41" y="66"/>
                    <a:pt x="39" y="68"/>
                    <a:pt x="36" y="68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8" y="68"/>
                    <a:pt x="6" y="66"/>
                    <a:pt x="6" y="63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3"/>
                    <a:pt x="8" y="11"/>
                    <a:pt x="11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9" y="11"/>
                    <a:pt x="41" y="13"/>
                    <a:pt x="41" y="16"/>
                  </a:cubicBezTo>
                  <a:lnTo>
                    <a:pt x="41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" name="Freeform 69"/>
            <p:cNvSpPr>
              <a:spLocks/>
            </p:cNvSpPr>
            <p:nvPr/>
          </p:nvSpPr>
          <p:spPr bwMode="auto">
            <a:xfrm>
              <a:off x="1316038" y="5175250"/>
              <a:ext cx="38100" cy="11113"/>
            </a:xfrm>
            <a:custGeom>
              <a:avLst/>
              <a:gdLst>
                <a:gd name="T0" fmla="*/ 16 w 18"/>
                <a:gd name="T1" fmla="*/ 5 h 5"/>
                <a:gd name="T2" fmla="*/ 2 w 18"/>
                <a:gd name="T3" fmla="*/ 5 h 5"/>
                <a:gd name="T4" fmla="*/ 0 w 18"/>
                <a:gd name="T5" fmla="*/ 2 h 5"/>
                <a:gd name="T6" fmla="*/ 2 w 18"/>
                <a:gd name="T7" fmla="*/ 0 h 5"/>
                <a:gd name="T8" fmla="*/ 16 w 18"/>
                <a:gd name="T9" fmla="*/ 0 h 5"/>
                <a:gd name="T10" fmla="*/ 18 w 18"/>
                <a:gd name="T11" fmla="*/ 2 h 5"/>
                <a:gd name="T12" fmla="*/ 16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6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8" y="1"/>
                    <a:pt x="18" y="2"/>
                  </a:cubicBezTo>
                  <a:cubicBezTo>
                    <a:pt x="18" y="4"/>
                    <a:pt x="17" y="5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Freeform 70"/>
            <p:cNvSpPr>
              <a:spLocks/>
            </p:cNvSpPr>
            <p:nvPr/>
          </p:nvSpPr>
          <p:spPr bwMode="auto">
            <a:xfrm>
              <a:off x="1316038" y="5199063"/>
              <a:ext cx="38100" cy="11113"/>
            </a:xfrm>
            <a:custGeom>
              <a:avLst/>
              <a:gdLst>
                <a:gd name="T0" fmla="*/ 16 w 18"/>
                <a:gd name="T1" fmla="*/ 5 h 5"/>
                <a:gd name="T2" fmla="*/ 2 w 18"/>
                <a:gd name="T3" fmla="*/ 5 h 5"/>
                <a:gd name="T4" fmla="*/ 0 w 18"/>
                <a:gd name="T5" fmla="*/ 2 h 5"/>
                <a:gd name="T6" fmla="*/ 2 w 18"/>
                <a:gd name="T7" fmla="*/ 0 h 5"/>
                <a:gd name="T8" fmla="*/ 16 w 18"/>
                <a:gd name="T9" fmla="*/ 0 h 5"/>
                <a:gd name="T10" fmla="*/ 18 w 18"/>
                <a:gd name="T11" fmla="*/ 2 h 5"/>
                <a:gd name="T12" fmla="*/ 16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6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8" y="1"/>
                    <a:pt x="18" y="2"/>
                  </a:cubicBezTo>
                  <a:cubicBezTo>
                    <a:pt x="18" y="4"/>
                    <a:pt x="17" y="5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Freeform 71"/>
            <p:cNvSpPr>
              <a:spLocks/>
            </p:cNvSpPr>
            <p:nvPr/>
          </p:nvSpPr>
          <p:spPr bwMode="auto">
            <a:xfrm>
              <a:off x="1316038" y="5222875"/>
              <a:ext cx="38100" cy="7938"/>
            </a:xfrm>
            <a:custGeom>
              <a:avLst/>
              <a:gdLst>
                <a:gd name="T0" fmla="*/ 16 w 18"/>
                <a:gd name="T1" fmla="*/ 4 h 4"/>
                <a:gd name="T2" fmla="*/ 2 w 18"/>
                <a:gd name="T3" fmla="*/ 4 h 4"/>
                <a:gd name="T4" fmla="*/ 0 w 18"/>
                <a:gd name="T5" fmla="*/ 2 h 4"/>
                <a:gd name="T6" fmla="*/ 2 w 18"/>
                <a:gd name="T7" fmla="*/ 0 h 4"/>
                <a:gd name="T8" fmla="*/ 16 w 18"/>
                <a:gd name="T9" fmla="*/ 0 h 4"/>
                <a:gd name="T10" fmla="*/ 18 w 18"/>
                <a:gd name="T11" fmla="*/ 2 h 4"/>
                <a:gd name="T12" fmla="*/ 16 w 1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">
                  <a:moveTo>
                    <a:pt x="1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8" y="1"/>
                    <a:pt x="18" y="2"/>
                  </a:cubicBezTo>
                  <a:cubicBezTo>
                    <a:pt x="18" y="3"/>
                    <a:pt x="17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Freeform 72"/>
            <p:cNvSpPr>
              <a:spLocks noEditPoints="1"/>
            </p:cNvSpPr>
            <p:nvPr/>
          </p:nvSpPr>
          <p:spPr bwMode="auto">
            <a:xfrm>
              <a:off x="1525588" y="5121275"/>
              <a:ext cx="139700" cy="290513"/>
            </a:xfrm>
            <a:custGeom>
              <a:avLst/>
              <a:gdLst>
                <a:gd name="T0" fmla="*/ 65 w 66"/>
                <a:gd name="T1" fmla="*/ 123 h 137"/>
                <a:gd name="T2" fmla="*/ 47 w 66"/>
                <a:gd name="T3" fmla="*/ 7 h 137"/>
                <a:gd name="T4" fmla="*/ 40 w 66"/>
                <a:gd name="T5" fmla="*/ 1 h 137"/>
                <a:gd name="T6" fmla="*/ 7 w 66"/>
                <a:gd name="T7" fmla="*/ 6 h 137"/>
                <a:gd name="T8" fmla="*/ 1 w 66"/>
                <a:gd name="T9" fmla="*/ 14 h 137"/>
                <a:gd name="T10" fmla="*/ 18 w 66"/>
                <a:gd name="T11" fmla="*/ 130 h 137"/>
                <a:gd name="T12" fmla="*/ 26 w 66"/>
                <a:gd name="T13" fmla="*/ 136 h 137"/>
                <a:gd name="T14" fmla="*/ 59 w 66"/>
                <a:gd name="T15" fmla="*/ 131 h 137"/>
                <a:gd name="T16" fmla="*/ 65 w 66"/>
                <a:gd name="T17" fmla="*/ 123 h 137"/>
                <a:gd name="T18" fmla="*/ 21 w 66"/>
                <a:gd name="T19" fmla="*/ 73 h 137"/>
                <a:gd name="T20" fmla="*/ 15 w 66"/>
                <a:gd name="T21" fmla="*/ 69 h 137"/>
                <a:gd name="T22" fmla="*/ 8 w 66"/>
                <a:gd name="T23" fmla="*/ 22 h 137"/>
                <a:gd name="T24" fmla="*/ 12 w 66"/>
                <a:gd name="T25" fmla="*/ 17 h 137"/>
                <a:gd name="T26" fmla="*/ 37 w 66"/>
                <a:gd name="T27" fmla="*/ 13 h 137"/>
                <a:gd name="T28" fmla="*/ 43 w 66"/>
                <a:gd name="T29" fmla="*/ 17 h 137"/>
                <a:gd name="T30" fmla="*/ 50 w 66"/>
                <a:gd name="T31" fmla="*/ 64 h 137"/>
                <a:gd name="T32" fmla="*/ 46 w 66"/>
                <a:gd name="T33" fmla="*/ 69 h 137"/>
                <a:gd name="T34" fmla="*/ 21 w 66"/>
                <a:gd name="T35" fmla="*/ 73 h 137"/>
                <a:gd name="T36" fmla="*/ 50 w 66"/>
                <a:gd name="T37" fmla="*/ 118 h 137"/>
                <a:gd name="T38" fmla="*/ 41 w 66"/>
                <a:gd name="T39" fmla="*/ 123 h 137"/>
                <a:gd name="T40" fmla="*/ 39 w 66"/>
                <a:gd name="T41" fmla="*/ 123 h 137"/>
                <a:gd name="T42" fmla="*/ 26 w 66"/>
                <a:gd name="T43" fmla="*/ 112 h 137"/>
                <a:gd name="T44" fmla="*/ 28 w 66"/>
                <a:gd name="T45" fmla="*/ 102 h 137"/>
                <a:gd name="T46" fmla="*/ 37 w 66"/>
                <a:gd name="T47" fmla="*/ 97 h 137"/>
                <a:gd name="T48" fmla="*/ 39 w 66"/>
                <a:gd name="T49" fmla="*/ 97 h 137"/>
                <a:gd name="T50" fmla="*/ 52 w 66"/>
                <a:gd name="T51" fmla="*/ 108 h 137"/>
                <a:gd name="T52" fmla="*/ 50 w 66"/>
                <a:gd name="T53" fmla="*/ 11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6" h="137">
                  <a:moveTo>
                    <a:pt x="65" y="123"/>
                  </a:moveTo>
                  <a:cubicBezTo>
                    <a:pt x="47" y="7"/>
                    <a:pt x="47" y="7"/>
                    <a:pt x="47" y="7"/>
                  </a:cubicBezTo>
                  <a:cubicBezTo>
                    <a:pt x="47" y="3"/>
                    <a:pt x="43" y="0"/>
                    <a:pt x="40" y="1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3" y="7"/>
                    <a:pt x="0" y="10"/>
                    <a:pt x="1" y="14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9" y="134"/>
                    <a:pt x="23" y="137"/>
                    <a:pt x="26" y="136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63" y="131"/>
                    <a:pt x="66" y="127"/>
                    <a:pt x="65" y="123"/>
                  </a:cubicBezTo>
                  <a:close/>
                  <a:moveTo>
                    <a:pt x="21" y="73"/>
                  </a:moveTo>
                  <a:cubicBezTo>
                    <a:pt x="18" y="73"/>
                    <a:pt x="16" y="71"/>
                    <a:pt x="15" y="69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0"/>
                    <a:pt x="10" y="17"/>
                    <a:pt x="12" y="17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40" y="13"/>
                    <a:pt x="42" y="15"/>
                    <a:pt x="43" y="17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6"/>
                    <a:pt x="48" y="69"/>
                    <a:pt x="46" y="69"/>
                  </a:cubicBezTo>
                  <a:lnTo>
                    <a:pt x="21" y="73"/>
                  </a:lnTo>
                  <a:close/>
                  <a:moveTo>
                    <a:pt x="50" y="118"/>
                  </a:moveTo>
                  <a:cubicBezTo>
                    <a:pt x="48" y="121"/>
                    <a:pt x="45" y="123"/>
                    <a:pt x="41" y="123"/>
                  </a:cubicBezTo>
                  <a:cubicBezTo>
                    <a:pt x="40" y="123"/>
                    <a:pt x="40" y="123"/>
                    <a:pt x="39" y="123"/>
                  </a:cubicBezTo>
                  <a:cubicBezTo>
                    <a:pt x="33" y="123"/>
                    <a:pt x="27" y="118"/>
                    <a:pt x="26" y="112"/>
                  </a:cubicBezTo>
                  <a:cubicBezTo>
                    <a:pt x="25" y="109"/>
                    <a:pt x="26" y="105"/>
                    <a:pt x="28" y="102"/>
                  </a:cubicBezTo>
                  <a:cubicBezTo>
                    <a:pt x="31" y="99"/>
                    <a:pt x="34" y="97"/>
                    <a:pt x="37" y="97"/>
                  </a:cubicBezTo>
                  <a:cubicBezTo>
                    <a:pt x="38" y="97"/>
                    <a:pt x="38" y="97"/>
                    <a:pt x="39" y="97"/>
                  </a:cubicBezTo>
                  <a:cubicBezTo>
                    <a:pt x="46" y="97"/>
                    <a:pt x="51" y="102"/>
                    <a:pt x="52" y="108"/>
                  </a:cubicBezTo>
                  <a:cubicBezTo>
                    <a:pt x="53" y="112"/>
                    <a:pt x="52" y="115"/>
                    <a:pt x="50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3" name="Freeform 73"/>
            <p:cNvSpPr>
              <a:spLocks/>
            </p:cNvSpPr>
            <p:nvPr/>
          </p:nvSpPr>
          <p:spPr bwMode="auto">
            <a:xfrm>
              <a:off x="1550988" y="5160963"/>
              <a:ext cx="41275" cy="14288"/>
            </a:xfrm>
            <a:custGeom>
              <a:avLst/>
              <a:gdLst>
                <a:gd name="T0" fmla="*/ 2 w 19"/>
                <a:gd name="T1" fmla="*/ 7 h 7"/>
                <a:gd name="T2" fmla="*/ 0 w 19"/>
                <a:gd name="T3" fmla="*/ 5 h 7"/>
                <a:gd name="T4" fmla="*/ 2 w 19"/>
                <a:gd name="T5" fmla="*/ 2 h 7"/>
                <a:gd name="T6" fmla="*/ 16 w 19"/>
                <a:gd name="T7" fmla="*/ 0 h 7"/>
                <a:gd name="T8" fmla="*/ 19 w 19"/>
                <a:gd name="T9" fmla="*/ 2 h 7"/>
                <a:gd name="T10" fmla="*/ 17 w 19"/>
                <a:gd name="T11" fmla="*/ 5 h 7"/>
                <a:gd name="T12" fmla="*/ 3 w 19"/>
                <a:gd name="T13" fmla="*/ 7 h 7"/>
                <a:gd name="T14" fmla="*/ 2 w 19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2" y="7"/>
                  </a:moveTo>
                  <a:cubicBezTo>
                    <a:pt x="1" y="7"/>
                    <a:pt x="0" y="6"/>
                    <a:pt x="0" y="5"/>
                  </a:cubicBezTo>
                  <a:cubicBezTo>
                    <a:pt x="0" y="4"/>
                    <a:pt x="1" y="2"/>
                    <a:pt x="2" y="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9" y="1"/>
                    <a:pt x="19" y="2"/>
                  </a:cubicBezTo>
                  <a:cubicBezTo>
                    <a:pt x="19" y="3"/>
                    <a:pt x="18" y="4"/>
                    <a:pt x="17" y="5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Freeform 74"/>
            <p:cNvSpPr>
              <a:spLocks/>
            </p:cNvSpPr>
            <p:nvPr/>
          </p:nvSpPr>
          <p:spPr bwMode="auto">
            <a:xfrm>
              <a:off x="1555751" y="5180013"/>
              <a:ext cx="55563" cy="17463"/>
            </a:xfrm>
            <a:custGeom>
              <a:avLst/>
              <a:gdLst>
                <a:gd name="T0" fmla="*/ 2 w 26"/>
                <a:gd name="T1" fmla="*/ 8 h 8"/>
                <a:gd name="T2" fmla="*/ 0 w 26"/>
                <a:gd name="T3" fmla="*/ 6 h 8"/>
                <a:gd name="T4" fmla="*/ 2 w 26"/>
                <a:gd name="T5" fmla="*/ 4 h 8"/>
                <a:gd name="T6" fmla="*/ 24 w 26"/>
                <a:gd name="T7" fmla="*/ 0 h 8"/>
                <a:gd name="T8" fmla="*/ 26 w 26"/>
                <a:gd name="T9" fmla="*/ 2 h 8"/>
                <a:gd name="T10" fmla="*/ 24 w 26"/>
                <a:gd name="T11" fmla="*/ 5 h 8"/>
                <a:gd name="T12" fmla="*/ 2 w 26"/>
                <a:gd name="T13" fmla="*/ 8 h 8"/>
                <a:gd name="T14" fmla="*/ 2 w 26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8">
                  <a:moveTo>
                    <a:pt x="2" y="8"/>
                  </a:moveTo>
                  <a:cubicBezTo>
                    <a:pt x="1" y="8"/>
                    <a:pt x="0" y="7"/>
                    <a:pt x="0" y="6"/>
                  </a:cubicBezTo>
                  <a:cubicBezTo>
                    <a:pt x="0" y="5"/>
                    <a:pt x="0" y="4"/>
                    <a:pt x="2" y="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4"/>
                    <a:pt x="26" y="5"/>
                    <a:pt x="24" y="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Freeform 75"/>
            <p:cNvSpPr>
              <a:spLocks/>
            </p:cNvSpPr>
            <p:nvPr/>
          </p:nvSpPr>
          <p:spPr bwMode="auto">
            <a:xfrm>
              <a:off x="1277938" y="5432425"/>
              <a:ext cx="403225" cy="31750"/>
            </a:xfrm>
            <a:custGeom>
              <a:avLst/>
              <a:gdLst>
                <a:gd name="T0" fmla="*/ 190 w 190"/>
                <a:gd name="T1" fmla="*/ 10 h 15"/>
                <a:gd name="T2" fmla="*/ 185 w 190"/>
                <a:gd name="T3" fmla="*/ 15 h 15"/>
                <a:gd name="T4" fmla="*/ 5 w 190"/>
                <a:gd name="T5" fmla="*/ 15 h 15"/>
                <a:gd name="T6" fmla="*/ 0 w 190"/>
                <a:gd name="T7" fmla="*/ 10 h 15"/>
                <a:gd name="T8" fmla="*/ 0 w 190"/>
                <a:gd name="T9" fmla="*/ 6 h 15"/>
                <a:gd name="T10" fmla="*/ 5 w 190"/>
                <a:gd name="T11" fmla="*/ 0 h 15"/>
                <a:gd name="T12" fmla="*/ 185 w 190"/>
                <a:gd name="T13" fmla="*/ 0 h 15"/>
                <a:gd name="T14" fmla="*/ 190 w 190"/>
                <a:gd name="T15" fmla="*/ 6 h 15"/>
                <a:gd name="T16" fmla="*/ 190 w 190"/>
                <a:gd name="T1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5">
                  <a:moveTo>
                    <a:pt x="190" y="10"/>
                  </a:moveTo>
                  <a:cubicBezTo>
                    <a:pt x="190" y="13"/>
                    <a:pt x="187" y="15"/>
                    <a:pt x="18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15"/>
                    <a:pt x="0" y="13"/>
                    <a:pt x="0" y="1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7" y="0"/>
                    <a:pt x="190" y="3"/>
                    <a:pt x="190" y="6"/>
                  </a:cubicBezTo>
                  <a:lnTo>
                    <a:pt x="19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72135" y="3745230"/>
            <a:ext cx="5242877" cy="892552"/>
            <a:chOff x="572135" y="3745230"/>
            <a:chExt cx="5242877" cy="892552"/>
          </a:xfrm>
        </p:grpSpPr>
        <p:sp>
          <p:nvSpPr>
            <p:cNvPr id="26" name="文本框 25"/>
            <p:cNvSpPr txBox="1"/>
            <p:nvPr/>
          </p:nvSpPr>
          <p:spPr>
            <a:xfrm>
              <a:off x="787255" y="3745230"/>
              <a:ext cx="502775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单击此处编辑您要的内容，建议您在展示时采用微软雅黑字体</a:t>
              </a:r>
              <a:r>
                <a:rPr lang="zh-CN" altLang="en-US" sz="2000" dirty="0" smtClean="0">
                  <a:solidFill>
                    <a:schemeClr val="tx2"/>
                  </a:solidFill>
                </a:rPr>
                <a:t>。</a:t>
              </a:r>
              <a:endParaRPr lang="zh-CN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 rot="5400000" flipH="1">
              <a:off x="513206" y="3928014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72135" y="5146779"/>
            <a:ext cx="5242877" cy="1292662"/>
            <a:chOff x="572135" y="5146779"/>
            <a:chExt cx="5242877" cy="1292662"/>
          </a:xfrm>
        </p:grpSpPr>
        <p:sp>
          <p:nvSpPr>
            <p:cNvPr id="28" name="文本框 27"/>
            <p:cNvSpPr txBox="1"/>
            <p:nvPr/>
          </p:nvSpPr>
          <p:spPr>
            <a:xfrm>
              <a:off x="787255" y="5146779"/>
              <a:ext cx="5027757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单击此处编辑您要的内容，建议您在展示时采用微软雅黑字体。单击此处编辑您要的内容，建议您在展示时采用微软雅黑字体。</a:t>
              </a:r>
            </a:p>
          </p:txBody>
        </p:sp>
        <p:sp>
          <p:nvSpPr>
            <p:cNvPr id="29" name="任意多边形 28"/>
            <p:cNvSpPr/>
            <p:nvPr/>
          </p:nvSpPr>
          <p:spPr>
            <a:xfrm rot="5400000" flipH="1">
              <a:off x="513206" y="5329563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492486" y="1446084"/>
            <a:ext cx="5242877" cy="858825"/>
            <a:chOff x="6492486" y="1446084"/>
            <a:chExt cx="5242877" cy="858825"/>
          </a:xfrm>
        </p:grpSpPr>
        <p:sp>
          <p:nvSpPr>
            <p:cNvPr id="30" name="文本框 29"/>
            <p:cNvSpPr txBox="1"/>
            <p:nvPr/>
          </p:nvSpPr>
          <p:spPr>
            <a:xfrm>
              <a:off x="6707606" y="1446084"/>
              <a:ext cx="5027757" cy="858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单击此处编辑您要的内容，建议您在展示时采用微软雅黑字体。</a:t>
              </a:r>
            </a:p>
          </p:txBody>
        </p:sp>
        <p:sp>
          <p:nvSpPr>
            <p:cNvPr id="31" name="任意多边形 30"/>
            <p:cNvSpPr/>
            <p:nvPr/>
          </p:nvSpPr>
          <p:spPr>
            <a:xfrm rot="5400000" flipH="1">
              <a:off x="6433557" y="1628868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92486" y="2819057"/>
            <a:ext cx="5242877" cy="1292662"/>
            <a:chOff x="6492486" y="2819057"/>
            <a:chExt cx="5242877" cy="1292662"/>
          </a:xfrm>
        </p:grpSpPr>
        <p:sp>
          <p:nvSpPr>
            <p:cNvPr id="32" name="文本框 31"/>
            <p:cNvSpPr txBox="1"/>
            <p:nvPr/>
          </p:nvSpPr>
          <p:spPr>
            <a:xfrm>
              <a:off x="6707606" y="2819057"/>
              <a:ext cx="5027757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单击此处编辑您要的内容，建议您在展示时采用微软雅黑字体。单击此处编辑您要的内容，建议您在展示时采用微软雅黑字体。</a:t>
              </a:r>
            </a:p>
          </p:txBody>
        </p:sp>
        <p:sp>
          <p:nvSpPr>
            <p:cNvPr id="33" name="任意多边形 32"/>
            <p:cNvSpPr/>
            <p:nvPr/>
          </p:nvSpPr>
          <p:spPr>
            <a:xfrm rot="5400000" flipH="1">
              <a:off x="6433557" y="3001841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8739662"/>
      </p:ext>
    </p:extLst>
  </p:cSld>
  <p:clrMapOvr>
    <a:masterClrMapping/>
  </p:clrMapOvr>
  <p:transition spd="slow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 flipV="1">
            <a:off x="31756" y="5821899"/>
            <a:ext cx="1167667" cy="67415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942368" y="5486761"/>
            <a:ext cx="514111" cy="29681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分析与讨论</a:t>
            </a:r>
            <a:endParaRPr lang="zh-CN" altLang="en-US" dirty="0"/>
          </a:p>
        </p:txBody>
      </p:sp>
      <p:sp>
        <p:nvSpPr>
          <p:cNvPr id="3" name="任意多边形 2"/>
          <p:cNvSpPr/>
          <p:nvPr/>
        </p:nvSpPr>
        <p:spPr>
          <a:xfrm>
            <a:off x="1333595" y="1614486"/>
            <a:ext cx="9524811" cy="4730751"/>
          </a:xfrm>
          <a:custGeom>
            <a:avLst/>
            <a:gdLst>
              <a:gd name="connsiteX0" fmla="*/ 947083 w 1894166"/>
              <a:gd name="connsiteY0" fmla="*/ 0 h 940788"/>
              <a:gd name="connsiteX1" fmla="*/ 1875616 w 1894166"/>
              <a:gd name="connsiteY1" fmla="*/ 756777 h 940788"/>
              <a:gd name="connsiteX2" fmla="*/ 1894166 w 1894166"/>
              <a:gd name="connsiteY2" fmla="*/ 940788 h 940788"/>
              <a:gd name="connsiteX3" fmla="*/ 0 w 1894166"/>
              <a:gd name="connsiteY3" fmla="*/ 940788 h 940788"/>
              <a:gd name="connsiteX4" fmla="*/ 18550 w 1894166"/>
              <a:gd name="connsiteY4" fmla="*/ 756777 h 940788"/>
              <a:gd name="connsiteX5" fmla="*/ 947083 w 1894166"/>
              <a:gd name="connsiteY5" fmla="*/ 0 h 94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4166" h="940788">
                <a:moveTo>
                  <a:pt x="947083" y="0"/>
                </a:moveTo>
                <a:cubicBezTo>
                  <a:pt x="1405101" y="0"/>
                  <a:pt x="1787239" y="324885"/>
                  <a:pt x="1875616" y="756777"/>
                </a:cubicBezTo>
                <a:lnTo>
                  <a:pt x="1894166" y="940788"/>
                </a:lnTo>
                <a:lnTo>
                  <a:pt x="0" y="940788"/>
                </a:lnTo>
                <a:lnTo>
                  <a:pt x="18550" y="756777"/>
                </a:lnTo>
                <a:cubicBezTo>
                  <a:pt x="106928" y="324885"/>
                  <a:pt x="489065" y="0"/>
                  <a:pt x="947083" y="0"/>
                </a:cubicBezTo>
                <a:close/>
              </a:path>
            </a:pathLst>
          </a:custGeom>
          <a:solidFill>
            <a:schemeClr val="accent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28479" y="3289667"/>
            <a:ext cx="1535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关键字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5" name="Group 1495"/>
          <p:cNvGrpSpPr/>
          <p:nvPr/>
        </p:nvGrpSpPr>
        <p:grpSpPr>
          <a:xfrm>
            <a:off x="5711670" y="2190151"/>
            <a:ext cx="768660" cy="658851"/>
            <a:chOff x="2025651" y="4484688"/>
            <a:chExt cx="388938" cy="333375"/>
          </a:xfrm>
          <a:solidFill>
            <a:schemeClr val="bg1"/>
          </a:solidFill>
        </p:grpSpPr>
        <p:sp>
          <p:nvSpPr>
            <p:cNvPr id="6" name="Freeform 48"/>
            <p:cNvSpPr>
              <a:spLocks/>
            </p:cNvSpPr>
            <p:nvPr/>
          </p:nvSpPr>
          <p:spPr bwMode="auto">
            <a:xfrm>
              <a:off x="2157413" y="4484688"/>
              <a:ext cx="125413" cy="80963"/>
            </a:xfrm>
            <a:custGeom>
              <a:avLst/>
              <a:gdLst>
                <a:gd name="T0" fmla="*/ 56 w 59"/>
                <a:gd name="T1" fmla="*/ 15 h 38"/>
                <a:gd name="T2" fmla="*/ 46 w 59"/>
                <a:gd name="T3" fmla="*/ 15 h 38"/>
                <a:gd name="T4" fmla="*/ 45 w 59"/>
                <a:gd name="T5" fmla="*/ 13 h 38"/>
                <a:gd name="T6" fmla="*/ 29 w 59"/>
                <a:gd name="T7" fmla="*/ 0 h 38"/>
                <a:gd name="T8" fmla="*/ 13 w 59"/>
                <a:gd name="T9" fmla="*/ 13 h 38"/>
                <a:gd name="T10" fmla="*/ 12 w 59"/>
                <a:gd name="T11" fmla="*/ 15 h 38"/>
                <a:gd name="T12" fmla="*/ 2 w 59"/>
                <a:gd name="T13" fmla="*/ 15 h 38"/>
                <a:gd name="T14" fmla="*/ 0 w 59"/>
                <a:gd name="T15" fmla="*/ 18 h 38"/>
                <a:gd name="T16" fmla="*/ 2 w 59"/>
                <a:gd name="T17" fmla="*/ 36 h 38"/>
                <a:gd name="T18" fmla="*/ 6 w 59"/>
                <a:gd name="T19" fmla="*/ 38 h 38"/>
                <a:gd name="T20" fmla="*/ 53 w 59"/>
                <a:gd name="T21" fmla="*/ 38 h 38"/>
                <a:gd name="T22" fmla="*/ 56 w 59"/>
                <a:gd name="T23" fmla="*/ 36 h 38"/>
                <a:gd name="T24" fmla="*/ 58 w 59"/>
                <a:gd name="T25" fmla="*/ 18 h 38"/>
                <a:gd name="T26" fmla="*/ 56 w 59"/>
                <a:gd name="T27" fmla="*/ 1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38">
                  <a:moveTo>
                    <a:pt x="56" y="15"/>
                  </a:moveTo>
                  <a:cubicBezTo>
                    <a:pt x="46" y="15"/>
                    <a:pt x="46" y="15"/>
                    <a:pt x="46" y="15"/>
                  </a:cubicBezTo>
                  <a:cubicBezTo>
                    <a:pt x="45" y="15"/>
                    <a:pt x="45" y="14"/>
                    <a:pt x="45" y="13"/>
                  </a:cubicBezTo>
                  <a:cubicBezTo>
                    <a:pt x="44" y="6"/>
                    <a:pt x="37" y="0"/>
                    <a:pt x="29" y="0"/>
                  </a:cubicBezTo>
                  <a:cubicBezTo>
                    <a:pt x="21" y="0"/>
                    <a:pt x="15" y="6"/>
                    <a:pt x="13" y="13"/>
                  </a:cubicBezTo>
                  <a:cubicBezTo>
                    <a:pt x="13" y="14"/>
                    <a:pt x="13" y="15"/>
                    <a:pt x="1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3" y="37"/>
                    <a:pt x="4" y="38"/>
                    <a:pt x="6" y="38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4" y="38"/>
                    <a:pt x="56" y="37"/>
                    <a:pt x="56" y="36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59" y="16"/>
                    <a:pt x="58" y="15"/>
                    <a:pt x="56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Freeform 49"/>
            <p:cNvSpPr>
              <a:spLocks/>
            </p:cNvSpPr>
            <p:nvPr/>
          </p:nvSpPr>
          <p:spPr bwMode="auto">
            <a:xfrm>
              <a:off x="2243138" y="4624388"/>
              <a:ext cx="115888" cy="12700"/>
            </a:xfrm>
            <a:custGeom>
              <a:avLst/>
              <a:gdLst>
                <a:gd name="T0" fmla="*/ 52 w 55"/>
                <a:gd name="T1" fmla="*/ 6 h 6"/>
                <a:gd name="T2" fmla="*/ 3 w 55"/>
                <a:gd name="T3" fmla="*/ 6 h 6"/>
                <a:gd name="T4" fmla="*/ 0 w 55"/>
                <a:gd name="T5" fmla="*/ 3 h 6"/>
                <a:gd name="T6" fmla="*/ 3 w 55"/>
                <a:gd name="T7" fmla="*/ 0 h 6"/>
                <a:gd name="T8" fmla="*/ 52 w 55"/>
                <a:gd name="T9" fmla="*/ 0 h 6"/>
                <a:gd name="T10" fmla="*/ 55 w 55"/>
                <a:gd name="T11" fmla="*/ 3 h 6"/>
                <a:gd name="T12" fmla="*/ 52 w 55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6">
                  <a:moveTo>
                    <a:pt x="52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5"/>
                    <a:pt x="53" y="6"/>
                    <a:pt x="5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" name="Freeform 50"/>
            <p:cNvSpPr>
              <a:spLocks/>
            </p:cNvSpPr>
            <p:nvPr/>
          </p:nvSpPr>
          <p:spPr bwMode="auto">
            <a:xfrm>
              <a:off x="2243138" y="4675188"/>
              <a:ext cx="115888" cy="12700"/>
            </a:xfrm>
            <a:custGeom>
              <a:avLst/>
              <a:gdLst>
                <a:gd name="T0" fmla="*/ 52 w 55"/>
                <a:gd name="T1" fmla="*/ 6 h 6"/>
                <a:gd name="T2" fmla="*/ 3 w 55"/>
                <a:gd name="T3" fmla="*/ 6 h 6"/>
                <a:gd name="T4" fmla="*/ 0 w 55"/>
                <a:gd name="T5" fmla="*/ 3 h 6"/>
                <a:gd name="T6" fmla="*/ 3 w 55"/>
                <a:gd name="T7" fmla="*/ 0 h 6"/>
                <a:gd name="T8" fmla="*/ 52 w 55"/>
                <a:gd name="T9" fmla="*/ 0 h 6"/>
                <a:gd name="T10" fmla="*/ 55 w 55"/>
                <a:gd name="T11" fmla="*/ 3 h 6"/>
                <a:gd name="T12" fmla="*/ 52 w 55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6">
                  <a:moveTo>
                    <a:pt x="52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4"/>
                    <a:pt x="53" y="6"/>
                    <a:pt x="5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" name="Freeform 51"/>
            <p:cNvSpPr>
              <a:spLocks/>
            </p:cNvSpPr>
            <p:nvPr/>
          </p:nvSpPr>
          <p:spPr bwMode="auto">
            <a:xfrm>
              <a:off x="2243138" y="4724400"/>
              <a:ext cx="115888" cy="12700"/>
            </a:xfrm>
            <a:custGeom>
              <a:avLst/>
              <a:gdLst>
                <a:gd name="T0" fmla="*/ 52 w 55"/>
                <a:gd name="T1" fmla="*/ 6 h 6"/>
                <a:gd name="T2" fmla="*/ 3 w 55"/>
                <a:gd name="T3" fmla="*/ 6 h 6"/>
                <a:gd name="T4" fmla="*/ 0 w 55"/>
                <a:gd name="T5" fmla="*/ 3 h 6"/>
                <a:gd name="T6" fmla="*/ 3 w 55"/>
                <a:gd name="T7" fmla="*/ 0 h 6"/>
                <a:gd name="T8" fmla="*/ 52 w 55"/>
                <a:gd name="T9" fmla="*/ 0 h 6"/>
                <a:gd name="T10" fmla="*/ 55 w 55"/>
                <a:gd name="T11" fmla="*/ 3 h 6"/>
                <a:gd name="T12" fmla="*/ 52 w 55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6">
                  <a:moveTo>
                    <a:pt x="52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5" y="2"/>
                    <a:pt x="55" y="3"/>
                  </a:cubicBezTo>
                  <a:cubicBezTo>
                    <a:pt x="55" y="5"/>
                    <a:pt x="53" y="6"/>
                    <a:pt x="5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Freeform 52"/>
            <p:cNvSpPr>
              <a:spLocks/>
            </p:cNvSpPr>
            <p:nvPr/>
          </p:nvSpPr>
          <p:spPr bwMode="auto">
            <a:xfrm>
              <a:off x="2025651" y="4524375"/>
              <a:ext cx="388938" cy="293688"/>
            </a:xfrm>
            <a:custGeom>
              <a:avLst/>
              <a:gdLst>
                <a:gd name="T0" fmla="*/ 175 w 183"/>
                <a:gd name="T1" fmla="*/ 0 h 138"/>
                <a:gd name="T2" fmla="*/ 133 w 183"/>
                <a:gd name="T3" fmla="*/ 0 h 138"/>
                <a:gd name="T4" fmla="*/ 131 w 183"/>
                <a:gd name="T5" fmla="*/ 2 h 138"/>
                <a:gd name="T6" fmla="*/ 130 w 183"/>
                <a:gd name="T7" fmla="*/ 11 h 138"/>
                <a:gd name="T8" fmla="*/ 131 w 183"/>
                <a:gd name="T9" fmla="*/ 12 h 138"/>
                <a:gd name="T10" fmla="*/ 164 w 183"/>
                <a:gd name="T11" fmla="*/ 12 h 138"/>
                <a:gd name="T12" fmla="*/ 171 w 183"/>
                <a:gd name="T13" fmla="*/ 20 h 138"/>
                <a:gd name="T14" fmla="*/ 171 w 183"/>
                <a:gd name="T15" fmla="*/ 119 h 138"/>
                <a:gd name="T16" fmla="*/ 164 w 183"/>
                <a:gd name="T17" fmla="*/ 126 h 138"/>
                <a:gd name="T18" fmla="*/ 19 w 183"/>
                <a:gd name="T19" fmla="*/ 126 h 138"/>
                <a:gd name="T20" fmla="*/ 11 w 183"/>
                <a:gd name="T21" fmla="*/ 119 h 138"/>
                <a:gd name="T22" fmla="*/ 11 w 183"/>
                <a:gd name="T23" fmla="*/ 20 h 138"/>
                <a:gd name="T24" fmla="*/ 19 w 183"/>
                <a:gd name="T25" fmla="*/ 12 h 138"/>
                <a:gd name="T26" fmla="*/ 51 w 183"/>
                <a:gd name="T27" fmla="*/ 12 h 138"/>
                <a:gd name="T28" fmla="*/ 52 w 183"/>
                <a:gd name="T29" fmla="*/ 11 h 138"/>
                <a:gd name="T30" fmla="*/ 51 w 183"/>
                <a:gd name="T31" fmla="*/ 2 h 138"/>
                <a:gd name="T32" fmla="*/ 49 w 183"/>
                <a:gd name="T33" fmla="*/ 0 h 138"/>
                <a:gd name="T34" fmla="*/ 7 w 183"/>
                <a:gd name="T35" fmla="*/ 0 h 138"/>
                <a:gd name="T36" fmla="*/ 0 w 183"/>
                <a:gd name="T37" fmla="*/ 8 h 138"/>
                <a:gd name="T38" fmla="*/ 0 w 183"/>
                <a:gd name="T39" fmla="*/ 130 h 138"/>
                <a:gd name="T40" fmla="*/ 7 w 183"/>
                <a:gd name="T41" fmla="*/ 138 h 138"/>
                <a:gd name="T42" fmla="*/ 175 w 183"/>
                <a:gd name="T43" fmla="*/ 138 h 138"/>
                <a:gd name="T44" fmla="*/ 183 w 183"/>
                <a:gd name="T45" fmla="*/ 130 h 138"/>
                <a:gd name="T46" fmla="*/ 183 w 183"/>
                <a:gd name="T47" fmla="*/ 8 h 138"/>
                <a:gd name="T48" fmla="*/ 175 w 183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3" h="138">
                  <a:moveTo>
                    <a:pt x="175" y="0"/>
                  </a:moveTo>
                  <a:cubicBezTo>
                    <a:pt x="175" y="0"/>
                    <a:pt x="145" y="0"/>
                    <a:pt x="133" y="0"/>
                  </a:cubicBezTo>
                  <a:cubicBezTo>
                    <a:pt x="131" y="0"/>
                    <a:pt x="131" y="2"/>
                    <a:pt x="131" y="2"/>
                  </a:cubicBezTo>
                  <a:cubicBezTo>
                    <a:pt x="130" y="11"/>
                    <a:pt x="130" y="11"/>
                    <a:pt x="130" y="11"/>
                  </a:cubicBezTo>
                  <a:cubicBezTo>
                    <a:pt x="130" y="11"/>
                    <a:pt x="130" y="12"/>
                    <a:pt x="131" y="12"/>
                  </a:cubicBezTo>
                  <a:cubicBezTo>
                    <a:pt x="140" y="12"/>
                    <a:pt x="164" y="12"/>
                    <a:pt x="164" y="12"/>
                  </a:cubicBezTo>
                  <a:cubicBezTo>
                    <a:pt x="168" y="12"/>
                    <a:pt x="171" y="15"/>
                    <a:pt x="171" y="20"/>
                  </a:cubicBezTo>
                  <a:cubicBezTo>
                    <a:pt x="171" y="119"/>
                    <a:pt x="171" y="119"/>
                    <a:pt x="171" y="119"/>
                  </a:cubicBezTo>
                  <a:cubicBezTo>
                    <a:pt x="171" y="123"/>
                    <a:pt x="168" y="126"/>
                    <a:pt x="164" y="126"/>
                  </a:cubicBezTo>
                  <a:cubicBezTo>
                    <a:pt x="19" y="126"/>
                    <a:pt x="19" y="126"/>
                    <a:pt x="19" y="126"/>
                  </a:cubicBezTo>
                  <a:cubicBezTo>
                    <a:pt x="15" y="126"/>
                    <a:pt x="11" y="123"/>
                    <a:pt x="11" y="119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5"/>
                    <a:pt x="15" y="12"/>
                    <a:pt x="19" y="12"/>
                  </a:cubicBezTo>
                  <a:cubicBezTo>
                    <a:pt x="19" y="12"/>
                    <a:pt x="42" y="12"/>
                    <a:pt x="51" y="12"/>
                  </a:cubicBezTo>
                  <a:cubicBezTo>
                    <a:pt x="52" y="12"/>
                    <a:pt x="52" y="11"/>
                    <a:pt x="52" y="11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0" y="0"/>
                    <a:pt x="49" y="0"/>
                  </a:cubicBezTo>
                  <a:cubicBezTo>
                    <a:pt x="37" y="0"/>
                    <a:pt x="7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5"/>
                    <a:pt x="3" y="138"/>
                    <a:pt x="7" y="138"/>
                  </a:cubicBezTo>
                  <a:cubicBezTo>
                    <a:pt x="175" y="138"/>
                    <a:pt x="175" y="138"/>
                    <a:pt x="175" y="138"/>
                  </a:cubicBezTo>
                  <a:cubicBezTo>
                    <a:pt x="179" y="138"/>
                    <a:pt x="183" y="135"/>
                    <a:pt x="183" y="130"/>
                  </a:cubicBezTo>
                  <a:cubicBezTo>
                    <a:pt x="183" y="8"/>
                    <a:pt x="183" y="8"/>
                    <a:pt x="183" y="8"/>
                  </a:cubicBezTo>
                  <a:cubicBezTo>
                    <a:pt x="183" y="4"/>
                    <a:pt x="179" y="0"/>
                    <a:pt x="1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2116138" y="4603750"/>
              <a:ext cx="63500" cy="60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" name="Freeform 54"/>
            <p:cNvSpPr>
              <a:spLocks/>
            </p:cNvSpPr>
            <p:nvPr/>
          </p:nvSpPr>
          <p:spPr bwMode="auto">
            <a:xfrm>
              <a:off x="2085976" y="4675188"/>
              <a:ext cx="120650" cy="68263"/>
            </a:xfrm>
            <a:custGeom>
              <a:avLst/>
              <a:gdLst>
                <a:gd name="T0" fmla="*/ 57 w 57"/>
                <a:gd name="T1" fmla="*/ 31 h 32"/>
                <a:gd name="T2" fmla="*/ 47 w 57"/>
                <a:gd name="T3" fmla="*/ 5 h 32"/>
                <a:gd name="T4" fmla="*/ 41 w 57"/>
                <a:gd name="T5" fmla="*/ 0 h 32"/>
                <a:gd name="T6" fmla="*/ 40 w 57"/>
                <a:gd name="T7" fmla="*/ 0 h 32"/>
                <a:gd name="T8" fmla="*/ 37 w 57"/>
                <a:gd name="T9" fmla="*/ 0 h 32"/>
                <a:gd name="T10" fmla="*/ 20 w 57"/>
                <a:gd name="T11" fmla="*/ 0 h 32"/>
                <a:gd name="T12" fmla="*/ 18 w 57"/>
                <a:gd name="T13" fmla="*/ 0 h 32"/>
                <a:gd name="T14" fmla="*/ 17 w 57"/>
                <a:gd name="T15" fmla="*/ 0 h 32"/>
                <a:gd name="T16" fmla="*/ 11 w 57"/>
                <a:gd name="T17" fmla="*/ 5 h 32"/>
                <a:gd name="T18" fmla="*/ 1 w 57"/>
                <a:gd name="T19" fmla="*/ 31 h 32"/>
                <a:gd name="T20" fmla="*/ 2 w 57"/>
                <a:gd name="T21" fmla="*/ 32 h 32"/>
                <a:gd name="T22" fmla="*/ 56 w 57"/>
                <a:gd name="T23" fmla="*/ 32 h 32"/>
                <a:gd name="T24" fmla="*/ 57 w 57"/>
                <a:gd name="T25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32">
                  <a:moveTo>
                    <a:pt x="57" y="31"/>
                  </a:moveTo>
                  <a:cubicBezTo>
                    <a:pt x="47" y="5"/>
                    <a:pt x="47" y="5"/>
                    <a:pt x="47" y="5"/>
                  </a:cubicBezTo>
                  <a:cubicBezTo>
                    <a:pt x="47" y="4"/>
                    <a:pt x="45" y="0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9" y="0"/>
                    <a:pt x="38" y="0"/>
                    <a:pt x="3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12" y="0"/>
                    <a:pt x="11" y="4"/>
                    <a:pt x="11" y="5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0" y="32"/>
                    <a:pt x="2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7" y="32"/>
                    <a:pt x="57" y="31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 flipH="1">
            <a:off x="9509664" y="1181100"/>
            <a:ext cx="2776384" cy="160294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9451818" y="2702883"/>
            <a:ext cx="514111" cy="29681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2168136" y="4203326"/>
            <a:ext cx="3619095" cy="1258934"/>
            <a:chOff x="2168136" y="4203326"/>
            <a:chExt cx="3619095" cy="1258934"/>
          </a:xfrm>
        </p:grpSpPr>
        <p:sp>
          <p:nvSpPr>
            <p:cNvPr id="26" name="文本框 25"/>
            <p:cNvSpPr txBox="1"/>
            <p:nvPr/>
          </p:nvSpPr>
          <p:spPr>
            <a:xfrm>
              <a:off x="2326107" y="4203326"/>
              <a:ext cx="3461124" cy="1258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bg1"/>
                  </a:solidFill>
                </a:rPr>
                <a:t>单击此处编辑您要的内容，建议您在展示时采用微软雅黑字体。</a:t>
              </a:r>
            </a:p>
          </p:txBody>
        </p:sp>
        <p:sp>
          <p:nvSpPr>
            <p:cNvPr id="27" name="任意多边形 26"/>
            <p:cNvSpPr/>
            <p:nvPr/>
          </p:nvSpPr>
          <p:spPr>
            <a:xfrm rot="5400000" flipH="1">
              <a:off x="2109207" y="4386110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502646" y="4203326"/>
            <a:ext cx="3619095" cy="1258934"/>
            <a:chOff x="6502646" y="4203326"/>
            <a:chExt cx="3619095" cy="1258934"/>
          </a:xfrm>
        </p:grpSpPr>
        <p:sp>
          <p:nvSpPr>
            <p:cNvPr id="30" name="文本框 29"/>
            <p:cNvSpPr txBox="1"/>
            <p:nvPr/>
          </p:nvSpPr>
          <p:spPr>
            <a:xfrm>
              <a:off x="6660617" y="4203326"/>
              <a:ext cx="3461124" cy="1258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bg1"/>
                  </a:solidFill>
                </a:rPr>
                <a:t>单击此处编辑您要的内容，建议您在展示时采用微软雅黑字体。</a:t>
              </a:r>
            </a:p>
          </p:txBody>
        </p:sp>
        <p:sp>
          <p:nvSpPr>
            <p:cNvPr id="31" name="任意多边形 30"/>
            <p:cNvSpPr/>
            <p:nvPr/>
          </p:nvSpPr>
          <p:spPr>
            <a:xfrm rot="5400000" flipH="1">
              <a:off x="6443717" y="4386110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2" name="直接连接符 31"/>
          <p:cNvCxnSpPr/>
          <p:nvPr/>
        </p:nvCxnSpPr>
        <p:spPr>
          <a:xfrm>
            <a:off x="5586572" y="3765846"/>
            <a:ext cx="1018857" cy="0"/>
          </a:xfrm>
          <a:prstGeom prst="line">
            <a:avLst/>
          </a:prstGeom>
          <a:ln w="127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184681"/>
      </p:ext>
    </p:extLst>
  </p:cSld>
  <p:clrMapOvr>
    <a:masterClrMapping/>
  </p:clrMapOvr>
  <p:transition spd="slow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42734" y="3278457"/>
            <a:ext cx="6245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800" spc="300" dirty="0" smtClean="0">
                <a:solidFill>
                  <a:schemeClr val="accent1"/>
                </a:solidFill>
                <a:latin typeface="+mj-ea"/>
                <a:ea typeface="+mj-ea"/>
              </a:rPr>
              <a:t>结论与建议</a:t>
            </a:r>
            <a:endParaRPr lang="zh-CN" altLang="en-US" sz="4800" spc="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178175" y="3218350"/>
            <a:ext cx="5748111" cy="0"/>
          </a:xfrm>
          <a:prstGeom prst="line">
            <a:avLst/>
          </a:prstGeom>
          <a:ln w="2857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973362" y="1090140"/>
            <a:ext cx="228443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spc="3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ea typeface="+mj-ea"/>
              </a:rPr>
              <a:t>06</a:t>
            </a:r>
            <a:endParaRPr lang="zh-CN" altLang="en-US" sz="15000" spc="300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8134350" y="4744161"/>
            <a:ext cx="791936" cy="0"/>
          </a:xfrm>
          <a:prstGeom prst="line">
            <a:avLst/>
          </a:prstGeom>
          <a:ln w="12700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730877" y="4829885"/>
            <a:ext cx="336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pc="300" dirty="0" smtClean="0">
                <a:solidFill>
                  <a:schemeClr val="accent3"/>
                </a:solidFill>
              </a:rPr>
              <a:t>MORESHI POWERPOINT</a:t>
            </a:r>
            <a:endParaRPr lang="zh-CN" altLang="en-US" spc="3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48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00">
        <p14:switch dir="r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4" grpId="1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结论与建议</a:t>
            </a:r>
            <a:endParaRPr lang="zh-CN" altLang="en-US" dirty="0"/>
          </a:p>
        </p:txBody>
      </p:sp>
      <p:sp>
        <p:nvSpPr>
          <p:cNvPr id="3" name="任意多边形 2"/>
          <p:cNvSpPr/>
          <p:nvPr/>
        </p:nvSpPr>
        <p:spPr>
          <a:xfrm>
            <a:off x="5428384" y="2377034"/>
            <a:ext cx="1316942" cy="1468757"/>
          </a:xfrm>
          <a:custGeom>
            <a:avLst/>
            <a:gdLst>
              <a:gd name="connsiteX0" fmla="*/ 657246 w 1295672"/>
              <a:gd name="connsiteY0" fmla="*/ 0 h 1444859"/>
              <a:gd name="connsiteX1" fmla="*/ 740242 w 1295672"/>
              <a:gd name="connsiteY1" fmla="*/ 39981 h 1444859"/>
              <a:gd name="connsiteX2" fmla="*/ 1292200 w 1295672"/>
              <a:gd name="connsiteY2" fmla="*/ 783685 h 1444859"/>
              <a:gd name="connsiteX3" fmla="*/ 1295672 w 1295672"/>
              <a:gd name="connsiteY3" fmla="*/ 806432 h 1444859"/>
              <a:gd name="connsiteX4" fmla="*/ 1209470 w 1295672"/>
              <a:gd name="connsiteY4" fmla="*/ 793276 h 1444859"/>
              <a:gd name="connsiteX5" fmla="*/ 1097279 w 1295672"/>
              <a:gd name="connsiteY5" fmla="*/ 787611 h 1444859"/>
              <a:gd name="connsiteX6" fmla="*/ 670168 w 1295672"/>
              <a:gd name="connsiteY6" fmla="*/ 873841 h 1444859"/>
              <a:gd name="connsiteX7" fmla="*/ 657246 w 1295672"/>
              <a:gd name="connsiteY7" fmla="*/ 880066 h 1444859"/>
              <a:gd name="connsiteX8" fmla="*/ 644324 w 1295672"/>
              <a:gd name="connsiteY8" fmla="*/ 873841 h 1444859"/>
              <a:gd name="connsiteX9" fmla="*/ 596460 w 1295672"/>
              <a:gd name="connsiteY9" fmla="*/ 856323 h 1444859"/>
              <a:gd name="connsiteX10" fmla="*/ 596459 w 1295672"/>
              <a:gd name="connsiteY10" fmla="*/ 856323 h 1444859"/>
              <a:gd name="connsiteX11" fmla="*/ 644325 w 1295672"/>
              <a:gd name="connsiteY11" fmla="*/ 873842 h 1444859"/>
              <a:gd name="connsiteX12" fmla="*/ 657247 w 1295672"/>
              <a:gd name="connsiteY12" fmla="*/ 880067 h 1444859"/>
              <a:gd name="connsiteX13" fmla="*/ 574251 w 1295672"/>
              <a:gd name="connsiteY13" fmla="*/ 920048 h 1444859"/>
              <a:gd name="connsiteX14" fmla="*/ 132436 w 1295672"/>
              <a:gd name="connsiteY14" fmla="*/ 1361863 h 1444859"/>
              <a:gd name="connsiteX15" fmla="*/ 92455 w 1295672"/>
              <a:gd name="connsiteY15" fmla="*/ 1444859 h 1444859"/>
              <a:gd name="connsiteX16" fmla="*/ 86230 w 1295672"/>
              <a:gd name="connsiteY16" fmla="*/ 1431937 h 1444859"/>
              <a:gd name="connsiteX17" fmla="*/ 0 w 1295672"/>
              <a:gd name="connsiteY17" fmla="*/ 1004826 h 1444859"/>
              <a:gd name="connsiteX18" fmla="*/ 5665 w 1295672"/>
              <a:gd name="connsiteY18" fmla="*/ 892635 h 1444859"/>
              <a:gd name="connsiteX19" fmla="*/ 18821 w 1295672"/>
              <a:gd name="connsiteY19" fmla="*/ 806433 h 1444859"/>
              <a:gd name="connsiteX20" fmla="*/ 74519 w 1295672"/>
              <a:gd name="connsiteY20" fmla="*/ 797933 h 1444859"/>
              <a:gd name="connsiteX21" fmla="*/ 74519 w 1295672"/>
              <a:gd name="connsiteY21" fmla="*/ 797931 h 1444859"/>
              <a:gd name="connsiteX22" fmla="*/ 18820 w 1295672"/>
              <a:gd name="connsiteY22" fmla="*/ 806432 h 1444859"/>
              <a:gd name="connsiteX23" fmla="*/ 22292 w 1295672"/>
              <a:gd name="connsiteY23" fmla="*/ 783685 h 1444859"/>
              <a:gd name="connsiteX24" fmla="*/ 574250 w 1295672"/>
              <a:gd name="connsiteY24" fmla="*/ 39981 h 1444859"/>
              <a:gd name="connsiteX0" fmla="*/ 657246 w 1295672"/>
              <a:gd name="connsiteY0" fmla="*/ 0 h 1444859"/>
              <a:gd name="connsiteX1" fmla="*/ 740242 w 1295672"/>
              <a:gd name="connsiteY1" fmla="*/ 39981 h 1444859"/>
              <a:gd name="connsiteX2" fmla="*/ 1292200 w 1295672"/>
              <a:gd name="connsiteY2" fmla="*/ 783685 h 1444859"/>
              <a:gd name="connsiteX3" fmla="*/ 1295672 w 1295672"/>
              <a:gd name="connsiteY3" fmla="*/ 806432 h 1444859"/>
              <a:gd name="connsiteX4" fmla="*/ 1209470 w 1295672"/>
              <a:gd name="connsiteY4" fmla="*/ 793276 h 1444859"/>
              <a:gd name="connsiteX5" fmla="*/ 1097279 w 1295672"/>
              <a:gd name="connsiteY5" fmla="*/ 787611 h 1444859"/>
              <a:gd name="connsiteX6" fmla="*/ 670168 w 1295672"/>
              <a:gd name="connsiteY6" fmla="*/ 873841 h 1444859"/>
              <a:gd name="connsiteX7" fmla="*/ 657246 w 1295672"/>
              <a:gd name="connsiteY7" fmla="*/ 880066 h 1444859"/>
              <a:gd name="connsiteX8" fmla="*/ 644324 w 1295672"/>
              <a:gd name="connsiteY8" fmla="*/ 873841 h 1444859"/>
              <a:gd name="connsiteX9" fmla="*/ 596460 w 1295672"/>
              <a:gd name="connsiteY9" fmla="*/ 856323 h 1444859"/>
              <a:gd name="connsiteX10" fmla="*/ 596459 w 1295672"/>
              <a:gd name="connsiteY10" fmla="*/ 856323 h 1444859"/>
              <a:gd name="connsiteX11" fmla="*/ 644325 w 1295672"/>
              <a:gd name="connsiteY11" fmla="*/ 873842 h 1444859"/>
              <a:gd name="connsiteX12" fmla="*/ 657247 w 1295672"/>
              <a:gd name="connsiteY12" fmla="*/ 880067 h 1444859"/>
              <a:gd name="connsiteX13" fmla="*/ 574251 w 1295672"/>
              <a:gd name="connsiteY13" fmla="*/ 920048 h 1444859"/>
              <a:gd name="connsiteX14" fmla="*/ 132436 w 1295672"/>
              <a:gd name="connsiteY14" fmla="*/ 1361863 h 1444859"/>
              <a:gd name="connsiteX15" fmla="*/ 92455 w 1295672"/>
              <a:gd name="connsiteY15" fmla="*/ 1444859 h 1444859"/>
              <a:gd name="connsiteX16" fmla="*/ 86230 w 1295672"/>
              <a:gd name="connsiteY16" fmla="*/ 1431937 h 1444859"/>
              <a:gd name="connsiteX17" fmla="*/ 0 w 1295672"/>
              <a:gd name="connsiteY17" fmla="*/ 1004826 h 1444859"/>
              <a:gd name="connsiteX18" fmla="*/ 5665 w 1295672"/>
              <a:gd name="connsiteY18" fmla="*/ 892635 h 1444859"/>
              <a:gd name="connsiteX19" fmla="*/ 18821 w 1295672"/>
              <a:gd name="connsiteY19" fmla="*/ 806433 h 1444859"/>
              <a:gd name="connsiteX20" fmla="*/ 74519 w 1295672"/>
              <a:gd name="connsiteY20" fmla="*/ 797933 h 1444859"/>
              <a:gd name="connsiteX21" fmla="*/ 18820 w 1295672"/>
              <a:gd name="connsiteY21" fmla="*/ 806432 h 1444859"/>
              <a:gd name="connsiteX22" fmla="*/ 22292 w 1295672"/>
              <a:gd name="connsiteY22" fmla="*/ 783685 h 1444859"/>
              <a:gd name="connsiteX23" fmla="*/ 574250 w 1295672"/>
              <a:gd name="connsiteY23" fmla="*/ 39981 h 1444859"/>
              <a:gd name="connsiteX24" fmla="*/ 657246 w 1295672"/>
              <a:gd name="connsiteY24" fmla="*/ 0 h 1444859"/>
              <a:gd name="connsiteX0" fmla="*/ 657246 w 1295672"/>
              <a:gd name="connsiteY0" fmla="*/ 0 h 1444859"/>
              <a:gd name="connsiteX1" fmla="*/ 740242 w 1295672"/>
              <a:gd name="connsiteY1" fmla="*/ 39981 h 1444859"/>
              <a:gd name="connsiteX2" fmla="*/ 1292200 w 1295672"/>
              <a:gd name="connsiteY2" fmla="*/ 783685 h 1444859"/>
              <a:gd name="connsiteX3" fmla="*/ 1295672 w 1295672"/>
              <a:gd name="connsiteY3" fmla="*/ 806432 h 1444859"/>
              <a:gd name="connsiteX4" fmla="*/ 1209470 w 1295672"/>
              <a:gd name="connsiteY4" fmla="*/ 793276 h 1444859"/>
              <a:gd name="connsiteX5" fmla="*/ 1097279 w 1295672"/>
              <a:gd name="connsiteY5" fmla="*/ 787611 h 1444859"/>
              <a:gd name="connsiteX6" fmla="*/ 670168 w 1295672"/>
              <a:gd name="connsiteY6" fmla="*/ 873841 h 1444859"/>
              <a:gd name="connsiteX7" fmla="*/ 657246 w 1295672"/>
              <a:gd name="connsiteY7" fmla="*/ 880066 h 1444859"/>
              <a:gd name="connsiteX8" fmla="*/ 644324 w 1295672"/>
              <a:gd name="connsiteY8" fmla="*/ 873841 h 1444859"/>
              <a:gd name="connsiteX9" fmla="*/ 596460 w 1295672"/>
              <a:gd name="connsiteY9" fmla="*/ 856323 h 1444859"/>
              <a:gd name="connsiteX10" fmla="*/ 596459 w 1295672"/>
              <a:gd name="connsiteY10" fmla="*/ 856323 h 1444859"/>
              <a:gd name="connsiteX11" fmla="*/ 644325 w 1295672"/>
              <a:gd name="connsiteY11" fmla="*/ 873842 h 1444859"/>
              <a:gd name="connsiteX12" fmla="*/ 657247 w 1295672"/>
              <a:gd name="connsiteY12" fmla="*/ 880067 h 1444859"/>
              <a:gd name="connsiteX13" fmla="*/ 574251 w 1295672"/>
              <a:gd name="connsiteY13" fmla="*/ 920048 h 1444859"/>
              <a:gd name="connsiteX14" fmla="*/ 132436 w 1295672"/>
              <a:gd name="connsiteY14" fmla="*/ 1361863 h 1444859"/>
              <a:gd name="connsiteX15" fmla="*/ 92455 w 1295672"/>
              <a:gd name="connsiteY15" fmla="*/ 1444859 h 1444859"/>
              <a:gd name="connsiteX16" fmla="*/ 86230 w 1295672"/>
              <a:gd name="connsiteY16" fmla="*/ 1431937 h 1444859"/>
              <a:gd name="connsiteX17" fmla="*/ 0 w 1295672"/>
              <a:gd name="connsiteY17" fmla="*/ 1004826 h 1444859"/>
              <a:gd name="connsiteX18" fmla="*/ 5665 w 1295672"/>
              <a:gd name="connsiteY18" fmla="*/ 892635 h 1444859"/>
              <a:gd name="connsiteX19" fmla="*/ 18821 w 1295672"/>
              <a:gd name="connsiteY19" fmla="*/ 806433 h 1444859"/>
              <a:gd name="connsiteX20" fmla="*/ 18820 w 1295672"/>
              <a:gd name="connsiteY20" fmla="*/ 806432 h 1444859"/>
              <a:gd name="connsiteX21" fmla="*/ 22292 w 1295672"/>
              <a:gd name="connsiteY21" fmla="*/ 783685 h 1444859"/>
              <a:gd name="connsiteX22" fmla="*/ 574250 w 1295672"/>
              <a:gd name="connsiteY22" fmla="*/ 39981 h 1444859"/>
              <a:gd name="connsiteX23" fmla="*/ 657246 w 1295672"/>
              <a:gd name="connsiteY23" fmla="*/ 0 h 1444859"/>
              <a:gd name="connsiteX0" fmla="*/ 657246 w 1295672"/>
              <a:gd name="connsiteY0" fmla="*/ 0 h 1444859"/>
              <a:gd name="connsiteX1" fmla="*/ 740242 w 1295672"/>
              <a:gd name="connsiteY1" fmla="*/ 39981 h 1444859"/>
              <a:gd name="connsiteX2" fmla="*/ 1292200 w 1295672"/>
              <a:gd name="connsiteY2" fmla="*/ 783685 h 1444859"/>
              <a:gd name="connsiteX3" fmla="*/ 1295672 w 1295672"/>
              <a:gd name="connsiteY3" fmla="*/ 806432 h 1444859"/>
              <a:gd name="connsiteX4" fmla="*/ 1209470 w 1295672"/>
              <a:gd name="connsiteY4" fmla="*/ 793276 h 1444859"/>
              <a:gd name="connsiteX5" fmla="*/ 1097279 w 1295672"/>
              <a:gd name="connsiteY5" fmla="*/ 787611 h 1444859"/>
              <a:gd name="connsiteX6" fmla="*/ 670168 w 1295672"/>
              <a:gd name="connsiteY6" fmla="*/ 873841 h 1444859"/>
              <a:gd name="connsiteX7" fmla="*/ 657246 w 1295672"/>
              <a:gd name="connsiteY7" fmla="*/ 880066 h 1444859"/>
              <a:gd name="connsiteX8" fmla="*/ 644324 w 1295672"/>
              <a:gd name="connsiteY8" fmla="*/ 873841 h 1444859"/>
              <a:gd name="connsiteX9" fmla="*/ 596460 w 1295672"/>
              <a:gd name="connsiteY9" fmla="*/ 856323 h 1444859"/>
              <a:gd name="connsiteX10" fmla="*/ 644325 w 1295672"/>
              <a:gd name="connsiteY10" fmla="*/ 873842 h 1444859"/>
              <a:gd name="connsiteX11" fmla="*/ 657247 w 1295672"/>
              <a:gd name="connsiteY11" fmla="*/ 880067 h 1444859"/>
              <a:gd name="connsiteX12" fmla="*/ 574251 w 1295672"/>
              <a:gd name="connsiteY12" fmla="*/ 920048 h 1444859"/>
              <a:gd name="connsiteX13" fmla="*/ 132436 w 1295672"/>
              <a:gd name="connsiteY13" fmla="*/ 1361863 h 1444859"/>
              <a:gd name="connsiteX14" fmla="*/ 92455 w 1295672"/>
              <a:gd name="connsiteY14" fmla="*/ 1444859 h 1444859"/>
              <a:gd name="connsiteX15" fmla="*/ 86230 w 1295672"/>
              <a:gd name="connsiteY15" fmla="*/ 1431937 h 1444859"/>
              <a:gd name="connsiteX16" fmla="*/ 0 w 1295672"/>
              <a:gd name="connsiteY16" fmla="*/ 1004826 h 1444859"/>
              <a:gd name="connsiteX17" fmla="*/ 5665 w 1295672"/>
              <a:gd name="connsiteY17" fmla="*/ 892635 h 1444859"/>
              <a:gd name="connsiteX18" fmla="*/ 18821 w 1295672"/>
              <a:gd name="connsiteY18" fmla="*/ 806433 h 1444859"/>
              <a:gd name="connsiteX19" fmla="*/ 18820 w 1295672"/>
              <a:gd name="connsiteY19" fmla="*/ 806432 h 1444859"/>
              <a:gd name="connsiteX20" fmla="*/ 22292 w 1295672"/>
              <a:gd name="connsiteY20" fmla="*/ 783685 h 1444859"/>
              <a:gd name="connsiteX21" fmla="*/ 574250 w 1295672"/>
              <a:gd name="connsiteY21" fmla="*/ 39981 h 1444859"/>
              <a:gd name="connsiteX22" fmla="*/ 657246 w 1295672"/>
              <a:gd name="connsiteY22" fmla="*/ 0 h 1444859"/>
              <a:gd name="connsiteX0" fmla="*/ 657246 w 1295672"/>
              <a:gd name="connsiteY0" fmla="*/ 0 h 1444859"/>
              <a:gd name="connsiteX1" fmla="*/ 740242 w 1295672"/>
              <a:gd name="connsiteY1" fmla="*/ 39981 h 1444859"/>
              <a:gd name="connsiteX2" fmla="*/ 1292200 w 1295672"/>
              <a:gd name="connsiteY2" fmla="*/ 783685 h 1444859"/>
              <a:gd name="connsiteX3" fmla="*/ 1295672 w 1295672"/>
              <a:gd name="connsiteY3" fmla="*/ 806432 h 1444859"/>
              <a:gd name="connsiteX4" fmla="*/ 1209470 w 1295672"/>
              <a:gd name="connsiteY4" fmla="*/ 793276 h 1444859"/>
              <a:gd name="connsiteX5" fmla="*/ 1097279 w 1295672"/>
              <a:gd name="connsiteY5" fmla="*/ 787611 h 1444859"/>
              <a:gd name="connsiteX6" fmla="*/ 670168 w 1295672"/>
              <a:gd name="connsiteY6" fmla="*/ 873841 h 1444859"/>
              <a:gd name="connsiteX7" fmla="*/ 657246 w 1295672"/>
              <a:gd name="connsiteY7" fmla="*/ 880066 h 1444859"/>
              <a:gd name="connsiteX8" fmla="*/ 644324 w 1295672"/>
              <a:gd name="connsiteY8" fmla="*/ 873841 h 1444859"/>
              <a:gd name="connsiteX9" fmla="*/ 644325 w 1295672"/>
              <a:gd name="connsiteY9" fmla="*/ 873842 h 1444859"/>
              <a:gd name="connsiteX10" fmla="*/ 657247 w 1295672"/>
              <a:gd name="connsiteY10" fmla="*/ 880067 h 1444859"/>
              <a:gd name="connsiteX11" fmla="*/ 574251 w 1295672"/>
              <a:gd name="connsiteY11" fmla="*/ 920048 h 1444859"/>
              <a:gd name="connsiteX12" fmla="*/ 132436 w 1295672"/>
              <a:gd name="connsiteY12" fmla="*/ 1361863 h 1444859"/>
              <a:gd name="connsiteX13" fmla="*/ 92455 w 1295672"/>
              <a:gd name="connsiteY13" fmla="*/ 1444859 h 1444859"/>
              <a:gd name="connsiteX14" fmla="*/ 86230 w 1295672"/>
              <a:gd name="connsiteY14" fmla="*/ 1431937 h 1444859"/>
              <a:gd name="connsiteX15" fmla="*/ 0 w 1295672"/>
              <a:gd name="connsiteY15" fmla="*/ 1004826 h 1444859"/>
              <a:gd name="connsiteX16" fmla="*/ 5665 w 1295672"/>
              <a:gd name="connsiteY16" fmla="*/ 892635 h 1444859"/>
              <a:gd name="connsiteX17" fmla="*/ 18821 w 1295672"/>
              <a:gd name="connsiteY17" fmla="*/ 806433 h 1444859"/>
              <a:gd name="connsiteX18" fmla="*/ 18820 w 1295672"/>
              <a:gd name="connsiteY18" fmla="*/ 806432 h 1444859"/>
              <a:gd name="connsiteX19" fmla="*/ 22292 w 1295672"/>
              <a:gd name="connsiteY19" fmla="*/ 783685 h 1444859"/>
              <a:gd name="connsiteX20" fmla="*/ 574250 w 1295672"/>
              <a:gd name="connsiteY20" fmla="*/ 39981 h 1444859"/>
              <a:gd name="connsiteX21" fmla="*/ 657246 w 1295672"/>
              <a:gd name="connsiteY21" fmla="*/ 0 h 1444859"/>
              <a:gd name="connsiteX0" fmla="*/ 657246 w 1295672"/>
              <a:gd name="connsiteY0" fmla="*/ 0 h 1444859"/>
              <a:gd name="connsiteX1" fmla="*/ 740242 w 1295672"/>
              <a:gd name="connsiteY1" fmla="*/ 39981 h 1444859"/>
              <a:gd name="connsiteX2" fmla="*/ 1292200 w 1295672"/>
              <a:gd name="connsiteY2" fmla="*/ 783685 h 1444859"/>
              <a:gd name="connsiteX3" fmla="*/ 1295672 w 1295672"/>
              <a:gd name="connsiteY3" fmla="*/ 806432 h 1444859"/>
              <a:gd name="connsiteX4" fmla="*/ 1209470 w 1295672"/>
              <a:gd name="connsiteY4" fmla="*/ 793276 h 1444859"/>
              <a:gd name="connsiteX5" fmla="*/ 1097279 w 1295672"/>
              <a:gd name="connsiteY5" fmla="*/ 787611 h 1444859"/>
              <a:gd name="connsiteX6" fmla="*/ 670168 w 1295672"/>
              <a:gd name="connsiteY6" fmla="*/ 873841 h 1444859"/>
              <a:gd name="connsiteX7" fmla="*/ 657246 w 1295672"/>
              <a:gd name="connsiteY7" fmla="*/ 880066 h 1444859"/>
              <a:gd name="connsiteX8" fmla="*/ 644324 w 1295672"/>
              <a:gd name="connsiteY8" fmla="*/ 873841 h 1444859"/>
              <a:gd name="connsiteX9" fmla="*/ 657247 w 1295672"/>
              <a:gd name="connsiteY9" fmla="*/ 880067 h 1444859"/>
              <a:gd name="connsiteX10" fmla="*/ 574251 w 1295672"/>
              <a:gd name="connsiteY10" fmla="*/ 920048 h 1444859"/>
              <a:gd name="connsiteX11" fmla="*/ 132436 w 1295672"/>
              <a:gd name="connsiteY11" fmla="*/ 1361863 h 1444859"/>
              <a:gd name="connsiteX12" fmla="*/ 92455 w 1295672"/>
              <a:gd name="connsiteY12" fmla="*/ 1444859 h 1444859"/>
              <a:gd name="connsiteX13" fmla="*/ 86230 w 1295672"/>
              <a:gd name="connsiteY13" fmla="*/ 1431937 h 1444859"/>
              <a:gd name="connsiteX14" fmla="*/ 0 w 1295672"/>
              <a:gd name="connsiteY14" fmla="*/ 1004826 h 1444859"/>
              <a:gd name="connsiteX15" fmla="*/ 5665 w 1295672"/>
              <a:gd name="connsiteY15" fmla="*/ 892635 h 1444859"/>
              <a:gd name="connsiteX16" fmla="*/ 18821 w 1295672"/>
              <a:gd name="connsiteY16" fmla="*/ 806433 h 1444859"/>
              <a:gd name="connsiteX17" fmla="*/ 18820 w 1295672"/>
              <a:gd name="connsiteY17" fmla="*/ 806432 h 1444859"/>
              <a:gd name="connsiteX18" fmla="*/ 22292 w 1295672"/>
              <a:gd name="connsiteY18" fmla="*/ 783685 h 1444859"/>
              <a:gd name="connsiteX19" fmla="*/ 574250 w 1295672"/>
              <a:gd name="connsiteY19" fmla="*/ 39981 h 1444859"/>
              <a:gd name="connsiteX20" fmla="*/ 657246 w 1295672"/>
              <a:gd name="connsiteY20" fmla="*/ 0 h 1444859"/>
              <a:gd name="connsiteX0" fmla="*/ 657246 w 1295672"/>
              <a:gd name="connsiteY0" fmla="*/ 0 h 1444859"/>
              <a:gd name="connsiteX1" fmla="*/ 740242 w 1295672"/>
              <a:gd name="connsiteY1" fmla="*/ 39981 h 1444859"/>
              <a:gd name="connsiteX2" fmla="*/ 1292200 w 1295672"/>
              <a:gd name="connsiteY2" fmla="*/ 783685 h 1444859"/>
              <a:gd name="connsiteX3" fmla="*/ 1295672 w 1295672"/>
              <a:gd name="connsiteY3" fmla="*/ 806432 h 1444859"/>
              <a:gd name="connsiteX4" fmla="*/ 1209470 w 1295672"/>
              <a:gd name="connsiteY4" fmla="*/ 793276 h 1444859"/>
              <a:gd name="connsiteX5" fmla="*/ 1097279 w 1295672"/>
              <a:gd name="connsiteY5" fmla="*/ 787611 h 1444859"/>
              <a:gd name="connsiteX6" fmla="*/ 670168 w 1295672"/>
              <a:gd name="connsiteY6" fmla="*/ 873841 h 1444859"/>
              <a:gd name="connsiteX7" fmla="*/ 657246 w 1295672"/>
              <a:gd name="connsiteY7" fmla="*/ 880066 h 1444859"/>
              <a:gd name="connsiteX8" fmla="*/ 657247 w 1295672"/>
              <a:gd name="connsiteY8" fmla="*/ 880067 h 1444859"/>
              <a:gd name="connsiteX9" fmla="*/ 574251 w 1295672"/>
              <a:gd name="connsiteY9" fmla="*/ 920048 h 1444859"/>
              <a:gd name="connsiteX10" fmla="*/ 132436 w 1295672"/>
              <a:gd name="connsiteY10" fmla="*/ 1361863 h 1444859"/>
              <a:gd name="connsiteX11" fmla="*/ 92455 w 1295672"/>
              <a:gd name="connsiteY11" fmla="*/ 1444859 h 1444859"/>
              <a:gd name="connsiteX12" fmla="*/ 86230 w 1295672"/>
              <a:gd name="connsiteY12" fmla="*/ 1431937 h 1444859"/>
              <a:gd name="connsiteX13" fmla="*/ 0 w 1295672"/>
              <a:gd name="connsiteY13" fmla="*/ 1004826 h 1444859"/>
              <a:gd name="connsiteX14" fmla="*/ 5665 w 1295672"/>
              <a:gd name="connsiteY14" fmla="*/ 892635 h 1444859"/>
              <a:gd name="connsiteX15" fmla="*/ 18821 w 1295672"/>
              <a:gd name="connsiteY15" fmla="*/ 806433 h 1444859"/>
              <a:gd name="connsiteX16" fmla="*/ 18820 w 1295672"/>
              <a:gd name="connsiteY16" fmla="*/ 806432 h 1444859"/>
              <a:gd name="connsiteX17" fmla="*/ 22292 w 1295672"/>
              <a:gd name="connsiteY17" fmla="*/ 783685 h 1444859"/>
              <a:gd name="connsiteX18" fmla="*/ 574250 w 1295672"/>
              <a:gd name="connsiteY18" fmla="*/ 39981 h 1444859"/>
              <a:gd name="connsiteX19" fmla="*/ 657246 w 1295672"/>
              <a:gd name="connsiteY19" fmla="*/ 0 h 1444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95672" h="1444859">
                <a:moveTo>
                  <a:pt x="657246" y="0"/>
                </a:moveTo>
                <a:lnTo>
                  <a:pt x="740242" y="39981"/>
                </a:lnTo>
                <a:cubicBezTo>
                  <a:pt x="1020101" y="192009"/>
                  <a:pt x="1226425" y="462249"/>
                  <a:pt x="1292200" y="783685"/>
                </a:cubicBezTo>
                <a:lnTo>
                  <a:pt x="1295672" y="806432"/>
                </a:lnTo>
                <a:lnTo>
                  <a:pt x="1209470" y="793276"/>
                </a:lnTo>
                <a:cubicBezTo>
                  <a:pt x="1172582" y="789530"/>
                  <a:pt x="1135155" y="787611"/>
                  <a:pt x="1097279" y="787611"/>
                </a:cubicBezTo>
                <a:cubicBezTo>
                  <a:pt x="945776" y="787611"/>
                  <a:pt x="801445" y="818315"/>
                  <a:pt x="670168" y="873841"/>
                </a:cubicBezTo>
                <a:lnTo>
                  <a:pt x="657246" y="880066"/>
                </a:lnTo>
                <a:lnTo>
                  <a:pt x="657247" y="880067"/>
                </a:lnTo>
                <a:lnTo>
                  <a:pt x="574251" y="920048"/>
                </a:lnTo>
                <a:cubicBezTo>
                  <a:pt x="387679" y="1021400"/>
                  <a:pt x="233788" y="1175291"/>
                  <a:pt x="132436" y="1361863"/>
                </a:cubicBezTo>
                <a:lnTo>
                  <a:pt x="92455" y="1444859"/>
                </a:lnTo>
                <a:lnTo>
                  <a:pt x="86230" y="1431937"/>
                </a:lnTo>
                <a:cubicBezTo>
                  <a:pt x="30704" y="1300660"/>
                  <a:pt x="0" y="1156329"/>
                  <a:pt x="0" y="1004826"/>
                </a:cubicBezTo>
                <a:cubicBezTo>
                  <a:pt x="0" y="966950"/>
                  <a:pt x="1919" y="929523"/>
                  <a:pt x="5665" y="892635"/>
                </a:cubicBezTo>
                <a:lnTo>
                  <a:pt x="18821" y="806433"/>
                </a:lnTo>
                <a:lnTo>
                  <a:pt x="18820" y="806432"/>
                </a:lnTo>
                <a:lnTo>
                  <a:pt x="22292" y="783685"/>
                </a:lnTo>
                <a:cubicBezTo>
                  <a:pt x="88067" y="462249"/>
                  <a:pt x="294391" y="192009"/>
                  <a:pt x="574250" y="39981"/>
                </a:cubicBezTo>
                <a:lnTo>
                  <a:pt x="657246" y="0"/>
                </a:lnTo>
                <a:close/>
              </a:path>
            </a:pathLst>
          </a:custGeom>
          <a:solidFill>
            <a:schemeClr val="accent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6096000" y="3178174"/>
            <a:ext cx="1468756" cy="1316942"/>
          </a:xfrm>
          <a:custGeom>
            <a:avLst/>
            <a:gdLst>
              <a:gd name="connsiteX0" fmla="*/ 440033 w 1444857"/>
              <a:gd name="connsiteY0" fmla="*/ 0 h 1295672"/>
              <a:gd name="connsiteX1" fmla="*/ 552224 w 1444857"/>
              <a:gd name="connsiteY1" fmla="*/ 5665 h 1295672"/>
              <a:gd name="connsiteX2" fmla="*/ 638425 w 1444857"/>
              <a:gd name="connsiteY2" fmla="*/ 18821 h 1295672"/>
              <a:gd name="connsiteX3" fmla="*/ 638425 w 1444857"/>
              <a:gd name="connsiteY3" fmla="*/ 18820 h 1295672"/>
              <a:gd name="connsiteX4" fmla="*/ 661172 w 1444857"/>
              <a:gd name="connsiteY4" fmla="*/ 22292 h 1295672"/>
              <a:gd name="connsiteX5" fmla="*/ 1404876 w 1444857"/>
              <a:gd name="connsiteY5" fmla="*/ 574250 h 1295672"/>
              <a:gd name="connsiteX6" fmla="*/ 1444857 w 1444857"/>
              <a:gd name="connsiteY6" fmla="*/ 657246 h 1295672"/>
              <a:gd name="connsiteX7" fmla="*/ 1404876 w 1444857"/>
              <a:gd name="connsiteY7" fmla="*/ 740242 h 1295672"/>
              <a:gd name="connsiteX8" fmla="*/ 661172 w 1444857"/>
              <a:gd name="connsiteY8" fmla="*/ 1292200 h 1295672"/>
              <a:gd name="connsiteX9" fmla="*/ 638425 w 1444857"/>
              <a:gd name="connsiteY9" fmla="*/ 1295672 h 1295672"/>
              <a:gd name="connsiteX10" fmla="*/ 651581 w 1444857"/>
              <a:gd name="connsiteY10" fmla="*/ 1209470 h 1295672"/>
              <a:gd name="connsiteX11" fmla="*/ 657246 w 1444857"/>
              <a:gd name="connsiteY11" fmla="*/ 1097279 h 1295672"/>
              <a:gd name="connsiteX12" fmla="*/ 571016 w 1444857"/>
              <a:gd name="connsiteY12" fmla="*/ 670168 h 1295672"/>
              <a:gd name="connsiteX13" fmla="*/ 564791 w 1444857"/>
              <a:gd name="connsiteY13" fmla="*/ 657246 h 1295672"/>
              <a:gd name="connsiteX14" fmla="*/ 564791 w 1444857"/>
              <a:gd name="connsiteY14" fmla="*/ 657246 h 1295672"/>
              <a:gd name="connsiteX15" fmla="*/ 524811 w 1444857"/>
              <a:gd name="connsiteY15" fmla="*/ 574251 h 1295672"/>
              <a:gd name="connsiteX16" fmla="*/ 82996 w 1444857"/>
              <a:gd name="connsiteY16" fmla="*/ 132436 h 1295672"/>
              <a:gd name="connsiteX17" fmla="*/ 0 w 1444857"/>
              <a:gd name="connsiteY17" fmla="*/ 92455 h 1295672"/>
              <a:gd name="connsiteX18" fmla="*/ 12922 w 1444857"/>
              <a:gd name="connsiteY18" fmla="*/ 86230 h 1295672"/>
              <a:gd name="connsiteX19" fmla="*/ 440033 w 1444857"/>
              <a:gd name="connsiteY19" fmla="*/ 0 h 129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44857" h="1295672">
                <a:moveTo>
                  <a:pt x="440033" y="0"/>
                </a:moveTo>
                <a:cubicBezTo>
                  <a:pt x="477909" y="0"/>
                  <a:pt x="515336" y="1919"/>
                  <a:pt x="552224" y="5665"/>
                </a:cubicBezTo>
                <a:lnTo>
                  <a:pt x="638425" y="18821"/>
                </a:lnTo>
                <a:lnTo>
                  <a:pt x="638425" y="18820"/>
                </a:lnTo>
                <a:lnTo>
                  <a:pt x="661172" y="22292"/>
                </a:lnTo>
                <a:cubicBezTo>
                  <a:pt x="982609" y="88067"/>
                  <a:pt x="1252848" y="294391"/>
                  <a:pt x="1404876" y="574250"/>
                </a:cubicBezTo>
                <a:lnTo>
                  <a:pt x="1444857" y="657246"/>
                </a:lnTo>
                <a:lnTo>
                  <a:pt x="1404876" y="740242"/>
                </a:lnTo>
                <a:cubicBezTo>
                  <a:pt x="1252848" y="1020101"/>
                  <a:pt x="982609" y="1226425"/>
                  <a:pt x="661172" y="1292200"/>
                </a:cubicBezTo>
                <a:lnTo>
                  <a:pt x="638425" y="1295672"/>
                </a:lnTo>
                <a:lnTo>
                  <a:pt x="651581" y="1209470"/>
                </a:lnTo>
                <a:cubicBezTo>
                  <a:pt x="655327" y="1172582"/>
                  <a:pt x="657246" y="1135155"/>
                  <a:pt x="657246" y="1097279"/>
                </a:cubicBezTo>
                <a:cubicBezTo>
                  <a:pt x="657246" y="945776"/>
                  <a:pt x="626542" y="801445"/>
                  <a:pt x="571016" y="670168"/>
                </a:cubicBezTo>
                <a:lnTo>
                  <a:pt x="564791" y="657246"/>
                </a:lnTo>
                <a:lnTo>
                  <a:pt x="564791" y="657246"/>
                </a:lnTo>
                <a:lnTo>
                  <a:pt x="524811" y="574251"/>
                </a:lnTo>
                <a:cubicBezTo>
                  <a:pt x="423459" y="387679"/>
                  <a:pt x="269569" y="233788"/>
                  <a:pt x="82996" y="132436"/>
                </a:cubicBezTo>
                <a:lnTo>
                  <a:pt x="0" y="92455"/>
                </a:lnTo>
                <a:lnTo>
                  <a:pt x="12922" y="86230"/>
                </a:lnTo>
                <a:cubicBezTo>
                  <a:pt x="144199" y="30704"/>
                  <a:pt x="288530" y="0"/>
                  <a:pt x="440033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4627244" y="3196465"/>
            <a:ext cx="1468757" cy="1316942"/>
          </a:xfrm>
          <a:custGeom>
            <a:avLst/>
            <a:gdLst>
              <a:gd name="connsiteX0" fmla="*/ 806432 w 1444859"/>
              <a:gd name="connsiteY0" fmla="*/ 0 h 1295674"/>
              <a:gd name="connsiteX1" fmla="*/ 793276 w 1444859"/>
              <a:gd name="connsiteY1" fmla="*/ 86202 h 1295674"/>
              <a:gd name="connsiteX2" fmla="*/ 787611 w 1444859"/>
              <a:gd name="connsiteY2" fmla="*/ 198393 h 1295674"/>
              <a:gd name="connsiteX3" fmla="*/ 873841 w 1444859"/>
              <a:gd name="connsiteY3" fmla="*/ 625504 h 1295674"/>
              <a:gd name="connsiteX4" fmla="*/ 880066 w 1444859"/>
              <a:gd name="connsiteY4" fmla="*/ 638426 h 1295674"/>
              <a:gd name="connsiteX5" fmla="*/ 873841 w 1444859"/>
              <a:gd name="connsiteY5" fmla="*/ 651348 h 1295674"/>
              <a:gd name="connsiteX6" fmla="*/ 863411 w 1444859"/>
              <a:gd name="connsiteY6" fmla="*/ 679845 h 1295674"/>
              <a:gd name="connsiteX7" fmla="*/ 863412 w 1444859"/>
              <a:gd name="connsiteY7" fmla="*/ 679846 h 1295674"/>
              <a:gd name="connsiteX8" fmla="*/ 873842 w 1444859"/>
              <a:gd name="connsiteY8" fmla="*/ 651349 h 1295674"/>
              <a:gd name="connsiteX9" fmla="*/ 880067 w 1444859"/>
              <a:gd name="connsiteY9" fmla="*/ 638427 h 1295674"/>
              <a:gd name="connsiteX10" fmla="*/ 920048 w 1444859"/>
              <a:gd name="connsiteY10" fmla="*/ 721423 h 1295674"/>
              <a:gd name="connsiteX11" fmla="*/ 1361863 w 1444859"/>
              <a:gd name="connsiteY11" fmla="*/ 1163238 h 1295674"/>
              <a:gd name="connsiteX12" fmla="*/ 1444859 w 1444859"/>
              <a:gd name="connsiteY12" fmla="*/ 1203219 h 1295674"/>
              <a:gd name="connsiteX13" fmla="*/ 1431937 w 1444859"/>
              <a:gd name="connsiteY13" fmla="*/ 1209444 h 1295674"/>
              <a:gd name="connsiteX14" fmla="*/ 1004826 w 1444859"/>
              <a:gd name="connsiteY14" fmla="*/ 1295674 h 1295674"/>
              <a:gd name="connsiteX15" fmla="*/ 892635 w 1444859"/>
              <a:gd name="connsiteY15" fmla="*/ 1290009 h 1295674"/>
              <a:gd name="connsiteX16" fmla="*/ 806433 w 1444859"/>
              <a:gd name="connsiteY16" fmla="*/ 1276853 h 1295674"/>
              <a:gd name="connsiteX17" fmla="*/ 801994 w 1444859"/>
              <a:gd name="connsiteY17" fmla="*/ 1247766 h 1295674"/>
              <a:gd name="connsiteX18" fmla="*/ 801993 w 1444859"/>
              <a:gd name="connsiteY18" fmla="*/ 1247765 h 1295674"/>
              <a:gd name="connsiteX19" fmla="*/ 806432 w 1444859"/>
              <a:gd name="connsiteY19" fmla="*/ 1276852 h 1295674"/>
              <a:gd name="connsiteX20" fmla="*/ 783685 w 1444859"/>
              <a:gd name="connsiteY20" fmla="*/ 1273380 h 1295674"/>
              <a:gd name="connsiteX21" fmla="*/ 39981 w 1444859"/>
              <a:gd name="connsiteY21" fmla="*/ 721422 h 1295674"/>
              <a:gd name="connsiteX22" fmla="*/ 0 w 1444859"/>
              <a:gd name="connsiteY22" fmla="*/ 638426 h 1295674"/>
              <a:gd name="connsiteX23" fmla="*/ 39981 w 1444859"/>
              <a:gd name="connsiteY23" fmla="*/ 555430 h 1295674"/>
              <a:gd name="connsiteX24" fmla="*/ 783685 w 1444859"/>
              <a:gd name="connsiteY24" fmla="*/ 3472 h 1295674"/>
              <a:gd name="connsiteX0" fmla="*/ 806432 w 1444859"/>
              <a:gd name="connsiteY0" fmla="*/ 0 h 1295674"/>
              <a:gd name="connsiteX1" fmla="*/ 793276 w 1444859"/>
              <a:gd name="connsiteY1" fmla="*/ 86202 h 1295674"/>
              <a:gd name="connsiteX2" fmla="*/ 787611 w 1444859"/>
              <a:gd name="connsiteY2" fmla="*/ 198393 h 1295674"/>
              <a:gd name="connsiteX3" fmla="*/ 873841 w 1444859"/>
              <a:gd name="connsiteY3" fmla="*/ 625504 h 1295674"/>
              <a:gd name="connsiteX4" fmla="*/ 880066 w 1444859"/>
              <a:gd name="connsiteY4" fmla="*/ 638426 h 1295674"/>
              <a:gd name="connsiteX5" fmla="*/ 873841 w 1444859"/>
              <a:gd name="connsiteY5" fmla="*/ 651348 h 1295674"/>
              <a:gd name="connsiteX6" fmla="*/ 863411 w 1444859"/>
              <a:gd name="connsiteY6" fmla="*/ 679845 h 1295674"/>
              <a:gd name="connsiteX7" fmla="*/ 863412 w 1444859"/>
              <a:gd name="connsiteY7" fmla="*/ 679846 h 1295674"/>
              <a:gd name="connsiteX8" fmla="*/ 873842 w 1444859"/>
              <a:gd name="connsiteY8" fmla="*/ 651349 h 1295674"/>
              <a:gd name="connsiteX9" fmla="*/ 880067 w 1444859"/>
              <a:gd name="connsiteY9" fmla="*/ 638427 h 1295674"/>
              <a:gd name="connsiteX10" fmla="*/ 920048 w 1444859"/>
              <a:gd name="connsiteY10" fmla="*/ 721423 h 1295674"/>
              <a:gd name="connsiteX11" fmla="*/ 1361863 w 1444859"/>
              <a:gd name="connsiteY11" fmla="*/ 1163238 h 1295674"/>
              <a:gd name="connsiteX12" fmla="*/ 1444859 w 1444859"/>
              <a:gd name="connsiteY12" fmla="*/ 1203219 h 1295674"/>
              <a:gd name="connsiteX13" fmla="*/ 1431937 w 1444859"/>
              <a:gd name="connsiteY13" fmla="*/ 1209444 h 1295674"/>
              <a:gd name="connsiteX14" fmla="*/ 1004826 w 1444859"/>
              <a:gd name="connsiteY14" fmla="*/ 1295674 h 1295674"/>
              <a:gd name="connsiteX15" fmla="*/ 892635 w 1444859"/>
              <a:gd name="connsiteY15" fmla="*/ 1290009 h 1295674"/>
              <a:gd name="connsiteX16" fmla="*/ 806433 w 1444859"/>
              <a:gd name="connsiteY16" fmla="*/ 1276853 h 1295674"/>
              <a:gd name="connsiteX17" fmla="*/ 801994 w 1444859"/>
              <a:gd name="connsiteY17" fmla="*/ 1247766 h 1295674"/>
              <a:gd name="connsiteX18" fmla="*/ 806432 w 1444859"/>
              <a:gd name="connsiteY18" fmla="*/ 1276852 h 1295674"/>
              <a:gd name="connsiteX19" fmla="*/ 783685 w 1444859"/>
              <a:gd name="connsiteY19" fmla="*/ 1273380 h 1295674"/>
              <a:gd name="connsiteX20" fmla="*/ 39981 w 1444859"/>
              <a:gd name="connsiteY20" fmla="*/ 721422 h 1295674"/>
              <a:gd name="connsiteX21" fmla="*/ 0 w 1444859"/>
              <a:gd name="connsiteY21" fmla="*/ 638426 h 1295674"/>
              <a:gd name="connsiteX22" fmla="*/ 39981 w 1444859"/>
              <a:gd name="connsiteY22" fmla="*/ 555430 h 1295674"/>
              <a:gd name="connsiteX23" fmla="*/ 783685 w 1444859"/>
              <a:gd name="connsiteY23" fmla="*/ 3472 h 1295674"/>
              <a:gd name="connsiteX24" fmla="*/ 806432 w 1444859"/>
              <a:gd name="connsiteY24" fmla="*/ 0 h 1295674"/>
              <a:gd name="connsiteX0" fmla="*/ 806432 w 1444859"/>
              <a:gd name="connsiteY0" fmla="*/ 0 h 1295674"/>
              <a:gd name="connsiteX1" fmla="*/ 793276 w 1444859"/>
              <a:gd name="connsiteY1" fmla="*/ 86202 h 1295674"/>
              <a:gd name="connsiteX2" fmla="*/ 787611 w 1444859"/>
              <a:gd name="connsiteY2" fmla="*/ 198393 h 1295674"/>
              <a:gd name="connsiteX3" fmla="*/ 873841 w 1444859"/>
              <a:gd name="connsiteY3" fmla="*/ 625504 h 1295674"/>
              <a:gd name="connsiteX4" fmla="*/ 880066 w 1444859"/>
              <a:gd name="connsiteY4" fmla="*/ 638426 h 1295674"/>
              <a:gd name="connsiteX5" fmla="*/ 873841 w 1444859"/>
              <a:gd name="connsiteY5" fmla="*/ 651348 h 1295674"/>
              <a:gd name="connsiteX6" fmla="*/ 863411 w 1444859"/>
              <a:gd name="connsiteY6" fmla="*/ 679845 h 1295674"/>
              <a:gd name="connsiteX7" fmla="*/ 863412 w 1444859"/>
              <a:gd name="connsiteY7" fmla="*/ 679846 h 1295674"/>
              <a:gd name="connsiteX8" fmla="*/ 873842 w 1444859"/>
              <a:gd name="connsiteY8" fmla="*/ 651349 h 1295674"/>
              <a:gd name="connsiteX9" fmla="*/ 880067 w 1444859"/>
              <a:gd name="connsiteY9" fmla="*/ 638427 h 1295674"/>
              <a:gd name="connsiteX10" fmla="*/ 920048 w 1444859"/>
              <a:gd name="connsiteY10" fmla="*/ 721423 h 1295674"/>
              <a:gd name="connsiteX11" fmla="*/ 1361863 w 1444859"/>
              <a:gd name="connsiteY11" fmla="*/ 1163238 h 1295674"/>
              <a:gd name="connsiteX12" fmla="*/ 1444859 w 1444859"/>
              <a:gd name="connsiteY12" fmla="*/ 1203219 h 1295674"/>
              <a:gd name="connsiteX13" fmla="*/ 1431937 w 1444859"/>
              <a:gd name="connsiteY13" fmla="*/ 1209444 h 1295674"/>
              <a:gd name="connsiteX14" fmla="*/ 1004826 w 1444859"/>
              <a:gd name="connsiteY14" fmla="*/ 1295674 h 1295674"/>
              <a:gd name="connsiteX15" fmla="*/ 892635 w 1444859"/>
              <a:gd name="connsiteY15" fmla="*/ 1290009 h 1295674"/>
              <a:gd name="connsiteX16" fmla="*/ 806433 w 1444859"/>
              <a:gd name="connsiteY16" fmla="*/ 1276853 h 1295674"/>
              <a:gd name="connsiteX17" fmla="*/ 806432 w 1444859"/>
              <a:gd name="connsiteY17" fmla="*/ 1276852 h 1295674"/>
              <a:gd name="connsiteX18" fmla="*/ 783685 w 1444859"/>
              <a:gd name="connsiteY18" fmla="*/ 1273380 h 1295674"/>
              <a:gd name="connsiteX19" fmla="*/ 39981 w 1444859"/>
              <a:gd name="connsiteY19" fmla="*/ 721422 h 1295674"/>
              <a:gd name="connsiteX20" fmla="*/ 0 w 1444859"/>
              <a:gd name="connsiteY20" fmla="*/ 638426 h 1295674"/>
              <a:gd name="connsiteX21" fmla="*/ 39981 w 1444859"/>
              <a:gd name="connsiteY21" fmla="*/ 555430 h 1295674"/>
              <a:gd name="connsiteX22" fmla="*/ 783685 w 1444859"/>
              <a:gd name="connsiteY22" fmla="*/ 3472 h 1295674"/>
              <a:gd name="connsiteX23" fmla="*/ 806432 w 1444859"/>
              <a:gd name="connsiteY23" fmla="*/ 0 h 1295674"/>
              <a:gd name="connsiteX0" fmla="*/ 806432 w 1444859"/>
              <a:gd name="connsiteY0" fmla="*/ 0 h 1295674"/>
              <a:gd name="connsiteX1" fmla="*/ 793276 w 1444859"/>
              <a:gd name="connsiteY1" fmla="*/ 86202 h 1295674"/>
              <a:gd name="connsiteX2" fmla="*/ 787611 w 1444859"/>
              <a:gd name="connsiteY2" fmla="*/ 198393 h 1295674"/>
              <a:gd name="connsiteX3" fmla="*/ 873841 w 1444859"/>
              <a:gd name="connsiteY3" fmla="*/ 625504 h 1295674"/>
              <a:gd name="connsiteX4" fmla="*/ 880066 w 1444859"/>
              <a:gd name="connsiteY4" fmla="*/ 638426 h 1295674"/>
              <a:gd name="connsiteX5" fmla="*/ 873841 w 1444859"/>
              <a:gd name="connsiteY5" fmla="*/ 651348 h 1295674"/>
              <a:gd name="connsiteX6" fmla="*/ 863411 w 1444859"/>
              <a:gd name="connsiteY6" fmla="*/ 679845 h 1295674"/>
              <a:gd name="connsiteX7" fmla="*/ 873842 w 1444859"/>
              <a:gd name="connsiteY7" fmla="*/ 651349 h 1295674"/>
              <a:gd name="connsiteX8" fmla="*/ 880067 w 1444859"/>
              <a:gd name="connsiteY8" fmla="*/ 638427 h 1295674"/>
              <a:gd name="connsiteX9" fmla="*/ 920048 w 1444859"/>
              <a:gd name="connsiteY9" fmla="*/ 721423 h 1295674"/>
              <a:gd name="connsiteX10" fmla="*/ 1361863 w 1444859"/>
              <a:gd name="connsiteY10" fmla="*/ 1163238 h 1295674"/>
              <a:gd name="connsiteX11" fmla="*/ 1444859 w 1444859"/>
              <a:gd name="connsiteY11" fmla="*/ 1203219 h 1295674"/>
              <a:gd name="connsiteX12" fmla="*/ 1431937 w 1444859"/>
              <a:gd name="connsiteY12" fmla="*/ 1209444 h 1295674"/>
              <a:gd name="connsiteX13" fmla="*/ 1004826 w 1444859"/>
              <a:gd name="connsiteY13" fmla="*/ 1295674 h 1295674"/>
              <a:gd name="connsiteX14" fmla="*/ 892635 w 1444859"/>
              <a:gd name="connsiteY14" fmla="*/ 1290009 h 1295674"/>
              <a:gd name="connsiteX15" fmla="*/ 806433 w 1444859"/>
              <a:gd name="connsiteY15" fmla="*/ 1276853 h 1295674"/>
              <a:gd name="connsiteX16" fmla="*/ 806432 w 1444859"/>
              <a:gd name="connsiteY16" fmla="*/ 1276852 h 1295674"/>
              <a:gd name="connsiteX17" fmla="*/ 783685 w 1444859"/>
              <a:gd name="connsiteY17" fmla="*/ 1273380 h 1295674"/>
              <a:gd name="connsiteX18" fmla="*/ 39981 w 1444859"/>
              <a:gd name="connsiteY18" fmla="*/ 721422 h 1295674"/>
              <a:gd name="connsiteX19" fmla="*/ 0 w 1444859"/>
              <a:gd name="connsiteY19" fmla="*/ 638426 h 1295674"/>
              <a:gd name="connsiteX20" fmla="*/ 39981 w 1444859"/>
              <a:gd name="connsiteY20" fmla="*/ 555430 h 1295674"/>
              <a:gd name="connsiteX21" fmla="*/ 783685 w 1444859"/>
              <a:gd name="connsiteY21" fmla="*/ 3472 h 1295674"/>
              <a:gd name="connsiteX22" fmla="*/ 806432 w 1444859"/>
              <a:gd name="connsiteY22" fmla="*/ 0 h 1295674"/>
              <a:gd name="connsiteX0" fmla="*/ 806432 w 1444859"/>
              <a:gd name="connsiteY0" fmla="*/ 0 h 1295674"/>
              <a:gd name="connsiteX1" fmla="*/ 793276 w 1444859"/>
              <a:gd name="connsiteY1" fmla="*/ 86202 h 1295674"/>
              <a:gd name="connsiteX2" fmla="*/ 787611 w 1444859"/>
              <a:gd name="connsiteY2" fmla="*/ 198393 h 1295674"/>
              <a:gd name="connsiteX3" fmla="*/ 873841 w 1444859"/>
              <a:gd name="connsiteY3" fmla="*/ 625504 h 1295674"/>
              <a:gd name="connsiteX4" fmla="*/ 880066 w 1444859"/>
              <a:gd name="connsiteY4" fmla="*/ 638426 h 1295674"/>
              <a:gd name="connsiteX5" fmla="*/ 873841 w 1444859"/>
              <a:gd name="connsiteY5" fmla="*/ 651348 h 1295674"/>
              <a:gd name="connsiteX6" fmla="*/ 873842 w 1444859"/>
              <a:gd name="connsiteY6" fmla="*/ 651349 h 1295674"/>
              <a:gd name="connsiteX7" fmla="*/ 880067 w 1444859"/>
              <a:gd name="connsiteY7" fmla="*/ 638427 h 1295674"/>
              <a:gd name="connsiteX8" fmla="*/ 920048 w 1444859"/>
              <a:gd name="connsiteY8" fmla="*/ 721423 h 1295674"/>
              <a:gd name="connsiteX9" fmla="*/ 1361863 w 1444859"/>
              <a:gd name="connsiteY9" fmla="*/ 1163238 h 1295674"/>
              <a:gd name="connsiteX10" fmla="*/ 1444859 w 1444859"/>
              <a:gd name="connsiteY10" fmla="*/ 1203219 h 1295674"/>
              <a:gd name="connsiteX11" fmla="*/ 1431937 w 1444859"/>
              <a:gd name="connsiteY11" fmla="*/ 1209444 h 1295674"/>
              <a:gd name="connsiteX12" fmla="*/ 1004826 w 1444859"/>
              <a:gd name="connsiteY12" fmla="*/ 1295674 h 1295674"/>
              <a:gd name="connsiteX13" fmla="*/ 892635 w 1444859"/>
              <a:gd name="connsiteY13" fmla="*/ 1290009 h 1295674"/>
              <a:gd name="connsiteX14" fmla="*/ 806433 w 1444859"/>
              <a:gd name="connsiteY14" fmla="*/ 1276853 h 1295674"/>
              <a:gd name="connsiteX15" fmla="*/ 806432 w 1444859"/>
              <a:gd name="connsiteY15" fmla="*/ 1276852 h 1295674"/>
              <a:gd name="connsiteX16" fmla="*/ 783685 w 1444859"/>
              <a:gd name="connsiteY16" fmla="*/ 1273380 h 1295674"/>
              <a:gd name="connsiteX17" fmla="*/ 39981 w 1444859"/>
              <a:gd name="connsiteY17" fmla="*/ 721422 h 1295674"/>
              <a:gd name="connsiteX18" fmla="*/ 0 w 1444859"/>
              <a:gd name="connsiteY18" fmla="*/ 638426 h 1295674"/>
              <a:gd name="connsiteX19" fmla="*/ 39981 w 1444859"/>
              <a:gd name="connsiteY19" fmla="*/ 555430 h 1295674"/>
              <a:gd name="connsiteX20" fmla="*/ 783685 w 1444859"/>
              <a:gd name="connsiteY20" fmla="*/ 3472 h 1295674"/>
              <a:gd name="connsiteX21" fmla="*/ 806432 w 1444859"/>
              <a:gd name="connsiteY21" fmla="*/ 0 h 1295674"/>
              <a:gd name="connsiteX0" fmla="*/ 806432 w 1444859"/>
              <a:gd name="connsiteY0" fmla="*/ 0 h 1295674"/>
              <a:gd name="connsiteX1" fmla="*/ 793276 w 1444859"/>
              <a:gd name="connsiteY1" fmla="*/ 86202 h 1295674"/>
              <a:gd name="connsiteX2" fmla="*/ 787611 w 1444859"/>
              <a:gd name="connsiteY2" fmla="*/ 198393 h 1295674"/>
              <a:gd name="connsiteX3" fmla="*/ 873841 w 1444859"/>
              <a:gd name="connsiteY3" fmla="*/ 625504 h 1295674"/>
              <a:gd name="connsiteX4" fmla="*/ 880066 w 1444859"/>
              <a:gd name="connsiteY4" fmla="*/ 638426 h 1295674"/>
              <a:gd name="connsiteX5" fmla="*/ 873841 w 1444859"/>
              <a:gd name="connsiteY5" fmla="*/ 651348 h 1295674"/>
              <a:gd name="connsiteX6" fmla="*/ 880067 w 1444859"/>
              <a:gd name="connsiteY6" fmla="*/ 638427 h 1295674"/>
              <a:gd name="connsiteX7" fmla="*/ 920048 w 1444859"/>
              <a:gd name="connsiteY7" fmla="*/ 721423 h 1295674"/>
              <a:gd name="connsiteX8" fmla="*/ 1361863 w 1444859"/>
              <a:gd name="connsiteY8" fmla="*/ 1163238 h 1295674"/>
              <a:gd name="connsiteX9" fmla="*/ 1444859 w 1444859"/>
              <a:gd name="connsiteY9" fmla="*/ 1203219 h 1295674"/>
              <a:gd name="connsiteX10" fmla="*/ 1431937 w 1444859"/>
              <a:gd name="connsiteY10" fmla="*/ 1209444 h 1295674"/>
              <a:gd name="connsiteX11" fmla="*/ 1004826 w 1444859"/>
              <a:gd name="connsiteY11" fmla="*/ 1295674 h 1295674"/>
              <a:gd name="connsiteX12" fmla="*/ 892635 w 1444859"/>
              <a:gd name="connsiteY12" fmla="*/ 1290009 h 1295674"/>
              <a:gd name="connsiteX13" fmla="*/ 806433 w 1444859"/>
              <a:gd name="connsiteY13" fmla="*/ 1276853 h 1295674"/>
              <a:gd name="connsiteX14" fmla="*/ 806432 w 1444859"/>
              <a:gd name="connsiteY14" fmla="*/ 1276852 h 1295674"/>
              <a:gd name="connsiteX15" fmla="*/ 783685 w 1444859"/>
              <a:gd name="connsiteY15" fmla="*/ 1273380 h 1295674"/>
              <a:gd name="connsiteX16" fmla="*/ 39981 w 1444859"/>
              <a:gd name="connsiteY16" fmla="*/ 721422 h 1295674"/>
              <a:gd name="connsiteX17" fmla="*/ 0 w 1444859"/>
              <a:gd name="connsiteY17" fmla="*/ 638426 h 1295674"/>
              <a:gd name="connsiteX18" fmla="*/ 39981 w 1444859"/>
              <a:gd name="connsiteY18" fmla="*/ 555430 h 1295674"/>
              <a:gd name="connsiteX19" fmla="*/ 783685 w 1444859"/>
              <a:gd name="connsiteY19" fmla="*/ 3472 h 1295674"/>
              <a:gd name="connsiteX20" fmla="*/ 806432 w 1444859"/>
              <a:gd name="connsiteY20" fmla="*/ 0 h 1295674"/>
              <a:gd name="connsiteX0" fmla="*/ 806432 w 1444859"/>
              <a:gd name="connsiteY0" fmla="*/ 0 h 1295674"/>
              <a:gd name="connsiteX1" fmla="*/ 793276 w 1444859"/>
              <a:gd name="connsiteY1" fmla="*/ 86202 h 1295674"/>
              <a:gd name="connsiteX2" fmla="*/ 787611 w 1444859"/>
              <a:gd name="connsiteY2" fmla="*/ 198393 h 1295674"/>
              <a:gd name="connsiteX3" fmla="*/ 873841 w 1444859"/>
              <a:gd name="connsiteY3" fmla="*/ 625504 h 1295674"/>
              <a:gd name="connsiteX4" fmla="*/ 880066 w 1444859"/>
              <a:gd name="connsiteY4" fmla="*/ 638426 h 1295674"/>
              <a:gd name="connsiteX5" fmla="*/ 880067 w 1444859"/>
              <a:gd name="connsiteY5" fmla="*/ 638427 h 1295674"/>
              <a:gd name="connsiteX6" fmla="*/ 920048 w 1444859"/>
              <a:gd name="connsiteY6" fmla="*/ 721423 h 1295674"/>
              <a:gd name="connsiteX7" fmla="*/ 1361863 w 1444859"/>
              <a:gd name="connsiteY7" fmla="*/ 1163238 h 1295674"/>
              <a:gd name="connsiteX8" fmla="*/ 1444859 w 1444859"/>
              <a:gd name="connsiteY8" fmla="*/ 1203219 h 1295674"/>
              <a:gd name="connsiteX9" fmla="*/ 1431937 w 1444859"/>
              <a:gd name="connsiteY9" fmla="*/ 1209444 h 1295674"/>
              <a:gd name="connsiteX10" fmla="*/ 1004826 w 1444859"/>
              <a:gd name="connsiteY10" fmla="*/ 1295674 h 1295674"/>
              <a:gd name="connsiteX11" fmla="*/ 892635 w 1444859"/>
              <a:gd name="connsiteY11" fmla="*/ 1290009 h 1295674"/>
              <a:gd name="connsiteX12" fmla="*/ 806433 w 1444859"/>
              <a:gd name="connsiteY12" fmla="*/ 1276853 h 1295674"/>
              <a:gd name="connsiteX13" fmla="*/ 806432 w 1444859"/>
              <a:gd name="connsiteY13" fmla="*/ 1276852 h 1295674"/>
              <a:gd name="connsiteX14" fmla="*/ 783685 w 1444859"/>
              <a:gd name="connsiteY14" fmla="*/ 1273380 h 1295674"/>
              <a:gd name="connsiteX15" fmla="*/ 39981 w 1444859"/>
              <a:gd name="connsiteY15" fmla="*/ 721422 h 1295674"/>
              <a:gd name="connsiteX16" fmla="*/ 0 w 1444859"/>
              <a:gd name="connsiteY16" fmla="*/ 638426 h 1295674"/>
              <a:gd name="connsiteX17" fmla="*/ 39981 w 1444859"/>
              <a:gd name="connsiteY17" fmla="*/ 555430 h 1295674"/>
              <a:gd name="connsiteX18" fmla="*/ 783685 w 1444859"/>
              <a:gd name="connsiteY18" fmla="*/ 3472 h 1295674"/>
              <a:gd name="connsiteX19" fmla="*/ 806432 w 1444859"/>
              <a:gd name="connsiteY19" fmla="*/ 0 h 1295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44859" h="1295674">
                <a:moveTo>
                  <a:pt x="806432" y="0"/>
                </a:moveTo>
                <a:lnTo>
                  <a:pt x="793276" y="86202"/>
                </a:lnTo>
                <a:cubicBezTo>
                  <a:pt x="789530" y="123090"/>
                  <a:pt x="787611" y="160517"/>
                  <a:pt x="787611" y="198393"/>
                </a:cubicBezTo>
                <a:cubicBezTo>
                  <a:pt x="787611" y="349896"/>
                  <a:pt x="818315" y="494227"/>
                  <a:pt x="873841" y="625504"/>
                </a:cubicBezTo>
                <a:lnTo>
                  <a:pt x="880066" y="638426"/>
                </a:lnTo>
                <a:lnTo>
                  <a:pt x="880067" y="638427"/>
                </a:lnTo>
                <a:lnTo>
                  <a:pt x="920048" y="721423"/>
                </a:lnTo>
                <a:cubicBezTo>
                  <a:pt x="1021400" y="907996"/>
                  <a:pt x="1175291" y="1061886"/>
                  <a:pt x="1361863" y="1163238"/>
                </a:cubicBezTo>
                <a:lnTo>
                  <a:pt x="1444859" y="1203219"/>
                </a:lnTo>
                <a:lnTo>
                  <a:pt x="1431937" y="1209444"/>
                </a:lnTo>
                <a:cubicBezTo>
                  <a:pt x="1300660" y="1264970"/>
                  <a:pt x="1156329" y="1295674"/>
                  <a:pt x="1004826" y="1295674"/>
                </a:cubicBezTo>
                <a:cubicBezTo>
                  <a:pt x="966950" y="1295674"/>
                  <a:pt x="929523" y="1293755"/>
                  <a:pt x="892635" y="1290009"/>
                </a:cubicBezTo>
                <a:lnTo>
                  <a:pt x="806433" y="1276853"/>
                </a:lnTo>
                <a:lnTo>
                  <a:pt x="806432" y="1276852"/>
                </a:lnTo>
                <a:lnTo>
                  <a:pt x="783685" y="1273380"/>
                </a:lnTo>
                <a:cubicBezTo>
                  <a:pt x="462248" y="1207605"/>
                  <a:pt x="192009" y="1001281"/>
                  <a:pt x="39981" y="721422"/>
                </a:cubicBezTo>
                <a:lnTo>
                  <a:pt x="0" y="638426"/>
                </a:lnTo>
                <a:lnTo>
                  <a:pt x="39981" y="555430"/>
                </a:lnTo>
                <a:cubicBezTo>
                  <a:pt x="192009" y="275571"/>
                  <a:pt x="462248" y="69247"/>
                  <a:pt x="783685" y="3472"/>
                </a:cubicBezTo>
                <a:lnTo>
                  <a:pt x="806432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5446673" y="3845791"/>
            <a:ext cx="1316942" cy="1468755"/>
          </a:xfrm>
          <a:custGeom>
            <a:avLst/>
            <a:gdLst>
              <a:gd name="connsiteX0" fmla="*/ 1203219 w 1295674"/>
              <a:gd name="connsiteY0" fmla="*/ 0 h 1444857"/>
              <a:gd name="connsiteX1" fmla="*/ 1209444 w 1295674"/>
              <a:gd name="connsiteY1" fmla="*/ 12922 h 1444857"/>
              <a:gd name="connsiteX2" fmla="*/ 1295674 w 1295674"/>
              <a:gd name="connsiteY2" fmla="*/ 440033 h 1444857"/>
              <a:gd name="connsiteX3" fmla="*/ 1290009 w 1295674"/>
              <a:gd name="connsiteY3" fmla="*/ 552224 h 1444857"/>
              <a:gd name="connsiteX4" fmla="*/ 1276853 w 1295674"/>
              <a:gd name="connsiteY4" fmla="*/ 638426 h 1444857"/>
              <a:gd name="connsiteX5" fmla="*/ 1276852 w 1295674"/>
              <a:gd name="connsiteY5" fmla="*/ 638426 h 1444857"/>
              <a:gd name="connsiteX6" fmla="*/ 1273380 w 1295674"/>
              <a:gd name="connsiteY6" fmla="*/ 661172 h 1444857"/>
              <a:gd name="connsiteX7" fmla="*/ 721422 w 1295674"/>
              <a:gd name="connsiteY7" fmla="*/ 1404876 h 1444857"/>
              <a:gd name="connsiteX8" fmla="*/ 638426 w 1295674"/>
              <a:gd name="connsiteY8" fmla="*/ 1444857 h 1444857"/>
              <a:gd name="connsiteX9" fmla="*/ 555430 w 1295674"/>
              <a:gd name="connsiteY9" fmla="*/ 1404876 h 1444857"/>
              <a:gd name="connsiteX10" fmla="*/ 3472 w 1295674"/>
              <a:gd name="connsiteY10" fmla="*/ 661172 h 1444857"/>
              <a:gd name="connsiteX11" fmla="*/ 0 w 1295674"/>
              <a:gd name="connsiteY11" fmla="*/ 638425 h 1444857"/>
              <a:gd name="connsiteX12" fmla="*/ 86202 w 1295674"/>
              <a:gd name="connsiteY12" fmla="*/ 651581 h 1444857"/>
              <a:gd name="connsiteX13" fmla="*/ 198393 w 1295674"/>
              <a:gd name="connsiteY13" fmla="*/ 657246 h 1444857"/>
              <a:gd name="connsiteX14" fmla="*/ 625504 w 1295674"/>
              <a:gd name="connsiteY14" fmla="*/ 571016 h 1444857"/>
              <a:gd name="connsiteX15" fmla="*/ 638426 w 1295674"/>
              <a:gd name="connsiteY15" fmla="*/ 564791 h 1444857"/>
              <a:gd name="connsiteX16" fmla="*/ 638428 w 1295674"/>
              <a:gd name="connsiteY16" fmla="*/ 564792 h 1444857"/>
              <a:gd name="connsiteX17" fmla="*/ 721423 w 1295674"/>
              <a:gd name="connsiteY17" fmla="*/ 524811 h 1444857"/>
              <a:gd name="connsiteX18" fmla="*/ 1163238 w 1295674"/>
              <a:gd name="connsiteY18" fmla="*/ 82996 h 1444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95674" h="1444857">
                <a:moveTo>
                  <a:pt x="1203219" y="0"/>
                </a:moveTo>
                <a:lnTo>
                  <a:pt x="1209444" y="12922"/>
                </a:lnTo>
                <a:cubicBezTo>
                  <a:pt x="1264970" y="144199"/>
                  <a:pt x="1295674" y="288530"/>
                  <a:pt x="1295674" y="440033"/>
                </a:cubicBezTo>
                <a:cubicBezTo>
                  <a:pt x="1295674" y="477909"/>
                  <a:pt x="1293755" y="515336"/>
                  <a:pt x="1290009" y="552224"/>
                </a:cubicBezTo>
                <a:lnTo>
                  <a:pt x="1276853" y="638426"/>
                </a:lnTo>
                <a:lnTo>
                  <a:pt x="1276852" y="638426"/>
                </a:lnTo>
                <a:lnTo>
                  <a:pt x="1273380" y="661172"/>
                </a:lnTo>
                <a:cubicBezTo>
                  <a:pt x="1207605" y="982609"/>
                  <a:pt x="1001281" y="1252848"/>
                  <a:pt x="721422" y="1404876"/>
                </a:cubicBezTo>
                <a:lnTo>
                  <a:pt x="638426" y="1444857"/>
                </a:lnTo>
                <a:lnTo>
                  <a:pt x="555430" y="1404876"/>
                </a:lnTo>
                <a:cubicBezTo>
                  <a:pt x="275571" y="1252848"/>
                  <a:pt x="69247" y="982609"/>
                  <a:pt x="3472" y="661172"/>
                </a:cubicBezTo>
                <a:lnTo>
                  <a:pt x="0" y="638425"/>
                </a:lnTo>
                <a:lnTo>
                  <a:pt x="86202" y="651581"/>
                </a:lnTo>
                <a:cubicBezTo>
                  <a:pt x="123090" y="655327"/>
                  <a:pt x="160517" y="657246"/>
                  <a:pt x="198393" y="657246"/>
                </a:cubicBezTo>
                <a:cubicBezTo>
                  <a:pt x="349896" y="657246"/>
                  <a:pt x="494227" y="626542"/>
                  <a:pt x="625504" y="571016"/>
                </a:cubicBezTo>
                <a:lnTo>
                  <a:pt x="638426" y="564791"/>
                </a:lnTo>
                <a:lnTo>
                  <a:pt x="638428" y="564792"/>
                </a:lnTo>
                <a:lnTo>
                  <a:pt x="721423" y="524811"/>
                </a:lnTo>
                <a:cubicBezTo>
                  <a:pt x="907996" y="423459"/>
                  <a:pt x="1061886" y="269569"/>
                  <a:pt x="1163238" y="82996"/>
                </a:cubicBezTo>
                <a:close/>
              </a:path>
            </a:pathLst>
          </a:custGeom>
          <a:solidFill>
            <a:schemeClr val="accent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50863" y="2212379"/>
            <a:ext cx="3621087" cy="1292662"/>
            <a:chOff x="550863" y="2212379"/>
            <a:chExt cx="3621087" cy="1292662"/>
          </a:xfrm>
        </p:grpSpPr>
        <p:sp>
          <p:nvSpPr>
            <p:cNvPr id="14" name="文本框 13"/>
            <p:cNvSpPr txBox="1"/>
            <p:nvPr/>
          </p:nvSpPr>
          <p:spPr>
            <a:xfrm>
              <a:off x="698621" y="2212379"/>
              <a:ext cx="3473329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单击此处编辑您要的内容，建议您在展示时采用微软雅黑字体。</a:t>
              </a:r>
            </a:p>
          </p:txBody>
        </p:sp>
        <p:sp>
          <p:nvSpPr>
            <p:cNvPr id="15" name="任意多边形 14"/>
            <p:cNvSpPr/>
            <p:nvPr/>
          </p:nvSpPr>
          <p:spPr>
            <a:xfrm rot="5400000" flipH="1">
              <a:off x="491934" y="2395163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50863" y="4175652"/>
            <a:ext cx="3621087" cy="1292662"/>
            <a:chOff x="550863" y="4175652"/>
            <a:chExt cx="3621087" cy="1292662"/>
          </a:xfrm>
        </p:grpSpPr>
        <p:sp>
          <p:nvSpPr>
            <p:cNvPr id="17" name="文本框 16"/>
            <p:cNvSpPr txBox="1"/>
            <p:nvPr/>
          </p:nvSpPr>
          <p:spPr>
            <a:xfrm>
              <a:off x="698621" y="4175652"/>
              <a:ext cx="3473329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单击此处编辑您要的内容，建议您在展示时采用微软雅黑字体。</a:t>
              </a:r>
            </a:p>
          </p:txBody>
        </p:sp>
        <p:sp>
          <p:nvSpPr>
            <p:cNvPr id="18" name="任意多边形 17"/>
            <p:cNvSpPr/>
            <p:nvPr/>
          </p:nvSpPr>
          <p:spPr>
            <a:xfrm rot="5400000" flipH="1">
              <a:off x="491934" y="4358436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123786" y="2212379"/>
            <a:ext cx="3621087" cy="1292662"/>
            <a:chOff x="8123786" y="2212379"/>
            <a:chExt cx="3621087" cy="1292662"/>
          </a:xfrm>
        </p:grpSpPr>
        <p:sp>
          <p:nvSpPr>
            <p:cNvPr id="19" name="文本框 18"/>
            <p:cNvSpPr txBox="1"/>
            <p:nvPr/>
          </p:nvSpPr>
          <p:spPr>
            <a:xfrm>
              <a:off x="8271544" y="2212379"/>
              <a:ext cx="3473329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单击此处编辑您要的内容，建议您在展示时采用微软雅黑字体。</a:t>
              </a:r>
            </a:p>
          </p:txBody>
        </p:sp>
        <p:sp>
          <p:nvSpPr>
            <p:cNvPr id="20" name="任意多边形 19"/>
            <p:cNvSpPr/>
            <p:nvPr/>
          </p:nvSpPr>
          <p:spPr>
            <a:xfrm rot="5400000" flipH="1">
              <a:off x="8064857" y="2395163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123786" y="4175652"/>
            <a:ext cx="3621087" cy="1292662"/>
            <a:chOff x="8123786" y="4175652"/>
            <a:chExt cx="3621087" cy="1292662"/>
          </a:xfrm>
        </p:grpSpPr>
        <p:sp>
          <p:nvSpPr>
            <p:cNvPr id="21" name="文本框 20"/>
            <p:cNvSpPr txBox="1"/>
            <p:nvPr/>
          </p:nvSpPr>
          <p:spPr>
            <a:xfrm>
              <a:off x="8271544" y="4175652"/>
              <a:ext cx="3473329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单击此处编辑您要的内容，建议您在展示时采用微软雅黑字体。</a:t>
              </a:r>
            </a:p>
          </p:txBody>
        </p:sp>
        <p:sp>
          <p:nvSpPr>
            <p:cNvPr id="22" name="任意多边形 21"/>
            <p:cNvSpPr/>
            <p:nvPr/>
          </p:nvSpPr>
          <p:spPr>
            <a:xfrm rot="5400000" flipH="1">
              <a:off x="8064857" y="4358436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4678627" y="3417806"/>
            <a:ext cx="9118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4000" dirty="0" smtClean="0">
                <a:solidFill>
                  <a:schemeClr val="bg1"/>
                </a:solidFill>
                <a:latin typeface="+mj-lt"/>
              </a:rPr>
              <a:t>01</a:t>
            </a: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641349" y="3417806"/>
            <a:ext cx="9118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4000" dirty="0" smtClean="0">
                <a:solidFill>
                  <a:schemeClr val="bg1"/>
                </a:solidFill>
                <a:latin typeface="+mj-lt"/>
              </a:rPr>
              <a:t>03</a:t>
            </a: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627723" y="2412434"/>
            <a:ext cx="9118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4000" dirty="0" smtClean="0">
                <a:solidFill>
                  <a:schemeClr val="bg1"/>
                </a:solidFill>
                <a:latin typeface="+mj-lt"/>
              </a:rPr>
              <a:t>02</a:t>
            </a: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627723" y="4409605"/>
            <a:ext cx="9118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4000" dirty="0" smtClean="0">
                <a:solidFill>
                  <a:schemeClr val="bg1"/>
                </a:solidFill>
                <a:latin typeface="+mj-lt"/>
              </a:rPr>
              <a:t>04</a:t>
            </a: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3930425"/>
      </p:ext>
    </p:extLst>
  </p:cSld>
  <p:clrMapOvr>
    <a:masterClrMapping/>
  </p:clrMapOvr>
  <p:transition spd="slow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9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6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23" grpId="0"/>
      <p:bldP spid="24" grpId="0"/>
      <p:bldP spid="25" grpId="0"/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结论与建议</a:t>
            </a:r>
            <a:endParaRPr lang="zh-CN" altLang="en-US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088447545"/>
              </p:ext>
            </p:extLst>
          </p:nvPr>
        </p:nvGraphicFramePr>
        <p:xfrm>
          <a:off x="4405086" y="1814286"/>
          <a:ext cx="3381827" cy="2685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5459185" y="2558143"/>
            <a:ext cx="1291516" cy="1197428"/>
            <a:chOff x="5459185" y="2558143"/>
            <a:chExt cx="1291516" cy="1197428"/>
          </a:xfrm>
        </p:grpSpPr>
        <p:sp>
          <p:nvSpPr>
            <p:cNvPr id="6" name="椭圆 5"/>
            <p:cNvSpPr/>
            <p:nvPr/>
          </p:nvSpPr>
          <p:spPr>
            <a:xfrm>
              <a:off x="5497285" y="2558143"/>
              <a:ext cx="1197428" cy="11974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459185" y="2802914"/>
              <a:ext cx="12915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+mj-lt"/>
                  <a:ea typeface="华文细黑" panose="02010600040101010101" pitchFamily="2" charset="-122"/>
                  <a:cs typeface="Arial" panose="020B0604020202020204" pitchFamily="34" charset="0"/>
                </a:rPr>
                <a:t>75%</a:t>
              </a:r>
              <a:endParaRPr lang="en-US" altLang="zh-CN" sz="4000" dirty="0">
                <a:solidFill>
                  <a:schemeClr val="bg1"/>
                </a:solidFill>
                <a:latin typeface="+mj-lt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541902" y="2384424"/>
            <a:ext cx="2784840" cy="486688"/>
            <a:chOff x="2541902" y="2384424"/>
            <a:chExt cx="2784840" cy="486688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667077" y="2387600"/>
              <a:ext cx="2659665" cy="0"/>
            </a:xfrm>
            <a:prstGeom prst="line">
              <a:avLst/>
            </a:prstGeom>
            <a:ln w="9525">
              <a:solidFill>
                <a:schemeClr val="accent2"/>
              </a:solidFill>
              <a:prstDash val="soli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2667077" y="2384424"/>
              <a:ext cx="0" cy="353786"/>
            </a:xfrm>
            <a:prstGeom prst="line">
              <a:avLst/>
            </a:prstGeom>
            <a:ln w="9525">
              <a:solidFill>
                <a:schemeClr val="accent2"/>
              </a:solidFill>
              <a:prstDash val="soli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任意多边形 11"/>
            <p:cNvSpPr/>
            <p:nvPr/>
          </p:nvSpPr>
          <p:spPr>
            <a:xfrm rot="10800000" flipH="1">
              <a:off x="2541902" y="2738620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990735" y="3464102"/>
            <a:ext cx="2644502" cy="486278"/>
            <a:chOff x="6990735" y="3464102"/>
            <a:chExt cx="2644502" cy="486278"/>
          </a:xfrm>
        </p:grpSpPr>
        <p:cxnSp>
          <p:nvCxnSpPr>
            <p:cNvPr id="4" name="直接连接符 3"/>
            <p:cNvCxnSpPr/>
            <p:nvPr/>
          </p:nvCxnSpPr>
          <p:spPr>
            <a:xfrm flipH="1">
              <a:off x="6990735" y="3942442"/>
              <a:ext cx="2519327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9512772" y="3596594"/>
              <a:ext cx="0" cy="353786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任意多边形 13"/>
            <p:cNvSpPr/>
            <p:nvPr/>
          </p:nvSpPr>
          <p:spPr>
            <a:xfrm rot="10800000" flipH="1" flipV="1">
              <a:off x="9384887" y="3464102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857089" y="3089834"/>
            <a:ext cx="361997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>
                <a:solidFill>
                  <a:schemeClr val="tx2"/>
                </a:solidFill>
              </a:rPr>
              <a:t>单击此处编辑您要的内容，建议您在展示时采用微软雅黑字体。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695887" y="1976874"/>
            <a:ext cx="361997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>
                <a:solidFill>
                  <a:schemeClr val="tx2"/>
                </a:solidFill>
              </a:rPr>
              <a:t>单击此处编辑您要的内容，建议您在展示时采用微软雅黑字体。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948269" y="5467045"/>
            <a:ext cx="1918974" cy="495605"/>
            <a:chOff x="1341751" y="5676595"/>
            <a:chExt cx="1918974" cy="495605"/>
          </a:xfrm>
        </p:grpSpPr>
        <p:sp>
          <p:nvSpPr>
            <p:cNvPr id="17" name="圆角矩形 16"/>
            <p:cNvSpPr/>
            <p:nvPr/>
          </p:nvSpPr>
          <p:spPr>
            <a:xfrm>
              <a:off x="1341751" y="5676595"/>
              <a:ext cx="1918974" cy="49560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533717" y="5691110"/>
              <a:ext cx="1535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</a:rPr>
                <a:t>关键字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728967" y="5467045"/>
            <a:ext cx="1918974" cy="495605"/>
            <a:chOff x="3913501" y="5676595"/>
            <a:chExt cx="1918974" cy="495605"/>
          </a:xfrm>
        </p:grpSpPr>
        <p:sp>
          <p:nvSpPr>
            <p:cNvPr id="21" name="圆角矩形 20"/>
            <p:cNvSpPr/>
            <p:nvPr/>
          </p:nvSpPr>
          <p:spPr>
            <a:xfrm>
              <a:off x="3913501" y="5676595"/>
              <a:ext cx="1918974" cy="49560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105467" y="5691110"/>
              <a:ext cx="1535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</a:rPr>
                <a:t>关键字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509665" y="5467045"/>
            <a:ext cx="1918974" cy="495605"/>
            <a:chOff x="6430551" y="5676595"/>
            <a:chExt cx="1918974" cy="495605"/>
          </a:xfrm>
        </p:grpSpPr>
        <p:sp>
          <p:nvSpPr>
            <p:cNvPr id="23" name="圆角矩形 22"/>
            <p:cNvSpPr/>
            <p:nvPr/>
          </p:nvSpPr>
          <p:spPr>
            <a:xfrm>
              <a:off x="6430551" y="5676595"/>
              <a:ext cx="1918974" cy="49560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622517" y="5691110"/>
              <a:ext cx="1535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</a:rPr>
                <a:t>关键字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290364" y="5467045"/>
            <a:ext cx="1918974" cy="495605"/>
            <a:chOff x="8909188" y="5676595"/>
            <a:chExt cx="1918974" cy="495605"/>
          </a:xfrm>
        </p:grpSpPr>
        <p:sp>
          <p:nvSpPr>
            <p:cNvPr id="25" name="圆角矩形 24"/>
            <p:cNvSpPr/>
            <p:nvPr/>
          </p:nvSpPr>
          <p:spPr>
            <a:xfrm>
              <a:off x="8909188" y="5676595"/>
              <a:ext cx="1918974" cy="49560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101154" y="5691110"/>
              <a:ext cx="1535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</a:rPr>
                <a:t>关键字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87202"/>
      </p:ext>
    </p:extLst>
  </p:cSld>
  <p:clrMapOvr>
    <a:masterClrMapping/>
  </p:clrMapOvr>
  <p:transition spd="slow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42734" y="3278457"/>
            <a:ext cx="6872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800" spc="300" dirty="0" smtClean="0">
                <a:solidFill>
                  <a:schemeClr val="accent1"/>
                </a:solidFill>
                <a:latin typeface="+mj-ea"/>
                <a:ea typeface="+mj-ea"/>
              </a:rPr>
              <a:t>项目的分析与模块设计</a:t>
            </a:r>
            <a:endParaRPr lang="zh-CN" altLang="en-US" sz="4800" spc="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178175" y="3218350"/>
            <a:ext cx="5748111" cy="0"/>
          </a:xfrm>
          <a:prstGeom prst="line">
            <a:avLst/>
          </a:prstGeom>
          <a:ln w="2857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973363" y="1090140"/>
            <a:ext cx="16049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spc="3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ea typeface="+mj-ea"/>
              </a:rPr>
              <a:t>01</a:t>
            </a:r>
            <a:endParaRPr lang="zh-CN" altLang="en-US" sz="15000" spc="300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8134350" y="4744161"/>
            <a:ext cx="791936" cy="0"/>
          </a:xfrm>
          <a:prstGeom prst="line">
            <a:avLst/>
          </a:prstGeom>
          <a:ln w="12700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730877" y="4829885"/>
            <a:ext cx="336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pc="300" dirty="0" smtClean="0">
                <a:solidFill>
                  <a:schemeClr val="accent3"/>
                </a:solidFill>
              </a:rPr>
              <a:t>MORESHI POWERPOINT</a:t>
            </a:r>
            <a:endParaRPr lang="zh-CN" altLang="en-US" spc="3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48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00">
        <p14:switch dir="r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4" grpId="1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结论与建议</a:t>
            </a:r>
            <a:endParaRPr lang="zh-CN" altLang="en-US" dirty="0"/>
          </a:p>
        </p:txBody>
      </p:sp>
      <p:sp>
        <p:nvSpPr>
          <p:cNvPr id="3" name="任意多边形 2"/>
          <p:cNvSpPr/>
          <p:nvPr/>
        </p:nvSpPr>
        <p:spPr>
          <a:xfrm rot="5400000">
            <a:off x="3900909" y="4144208"/>
            <a:ext cx="2407188" cy="1195594"/>
          </a:xfrm>
          <a:custGeom>
            <a:avLst/>
            <a:gdLst>
              <a:gd name="connsiteX0" fmla="*/ 947083 w 1894166"/>
              <a:gd name="connsiteY0" fmla="*/ 0 h 940788"/>
              <a:gd name="connsiteX1" fmla="*/ 1875616 w 1894166"/>
              <a:gd name="connsiteY1" fmla="*/ 756777 h 940788"/>
              <a:gd name="connsiteX2" fmla="*/ 1894166 w 1894166"/>
              <a:gd name="connsiteY2" fmla="*/ 940788 h 940788"/>
              <a:gd name="connsiteX3" fmla="*/ 0 w 1894166"/>
              <a:gd name="connsiteY3" fmla="*/ 940788 h 940788"/>
              <a:gd name="connsiteX4" fmla="*/ 18550 w 1894166"/>
              <a:gd name="connsiteY4" fmla="*/ 756777 h 940788"/>
              <a:gd name="connsiteX5" fmla="*/ 947083 w 1894166"/>
              <a:gd name="connsiteY5" fmla="*/ 0 h 94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4166" h="940788">
                <a:moveTo>
                  <a:pt x="947083" y="0"/>
                </a:moveTo>
                <a:cubicBezTo>
                  <a:pt x="1405101" y="0"/>
                  <a:pt x="1787239" y="324885"/>
                  <a:pt x="1875616" y="756777"/>
                </a:cubicBezTo>
                <a:lnTo>
                  <a:pt x="1894166" y="940788"/>
                </a:lnTo>
                <a:lnTo>
                  <a:pt x="0" y="940788"/>
                </a:lnTo>
                <a:lnTo>
                  <a:pt x="18550" y="756777"/>
                </a:lnTo>
                <a:cubicBezTo>
                  <a:pt x="106928" y="324885"/>
                  <a:pt x="489065" y="0"/>
                  <a:pt x="947083" y="0"/>
                </a:cubicBezTo>
                <a:close/>
              </a:path>
            </a:pathLst>
          </a:custGeom>
          <a:solidFill>
            <a:schemeClr val="accent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rot="16200000" flipH="1">
            <a:off x="5883903" y="4144209"/>
            <a:ext cx="2407188" cy="1195594"/>
          </a:xfrm>
          <a:custGeom>
            <a:avLst/>
            <a:gdLst>
              <a:gd name="connsiteX0" fmla="*/ 947083 w 1894166"/>
              <a:gd name="connsiteY0" fmla="*/ 0 h 940788"/>
              <a:gd name="connsiteX1" fmla="*/ 1875616 w 1894166"/>
              <a:gd name="connsiteY1" fmla="*/ 756777 h 940788"/>
              <a:gd name="connsiteX2" fmla="*/ 1894166 w 1894166"/>
              <a:gd name="connsiteY2" fmla="*/ 940788 h 940788"/>
              <a:gd name="connsiteX3" fmla="*/ 0 w 1894166"/>
              <a:gd name="connsiteY3" fmla="*/ 940788 h 940788"/>
              <a:gd name="connsiteX4" fmla="*/ 18550 w 1894166"/>
              <a:gd name="connsiteY4" fmla="*/ 756777 h 940788"/>
              <a:gd name="connsiteX5" fmla="*/ 947083 w 1894166"/>
              <a:gd name="connsiteY5" fmla="*/ 0 h 94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4166" h="940788">
                <a:moveTo>
                  <a:pt x="947083" y="0"/>
                </a:moveTo>
                <a:cubicBezTo>
                  <a:pt x="1405101" y="0"/>
                  <a:pt x="1787239" y="324885"/>
                  <a:pt x="1875616" y="756777"/>
                </a:cubicBezTo>
                <a:lnTo>
                  <a:pt x="1894166" y="940788"/>
                </a:lnTo>
                <a:lnTo>
                  <a:pt x="0" y="940788"/>
                </a:lnTo>
                <a:lnTo>
                  <a:pt x="18550" y="756777"/>
                </a:lnTo>
                <a:cubicBezTo>
                  <a:pt x="106928" y="324885"/>
                  <a:pt x="489065" y="0"/>
                  <a:pt x="947083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382171" y="4028176"/>
            <a:ext cx="1427658" cy="1427658"/>
          </a:xfrm>
          <a:prstGeom prst="ellipse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550863" y="3932926"/>
            <a:ext cx="3629251" cy="1258934"/>
            <a:chOff x="550863" y="3932926"/>
            <a:chExt cx="3629251" cy="1258934"/>
          </a:xfrm>
        </p:grpSpPr>
        <p:sp>
          <p:nvSpPr>
            <p:cNvPr id="7" name="文本框 6"/>
            <p:cNvSpPr txBox="1"/>
            <p:nvPr/>
          </p:nvSpPr>
          <p:spPr>
            <a:xfrm>
              <a:off x="708834" y="3932926"/>
              <a:ext cx="3471280" cy="1258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单击此处编辑您要的内容，建议您在展示时采用微软雅黑字体。</a:t>
              </a:r>
            </a:p>
          </p:txBody>
        </p:sp>
        <p:sp>
          <p:nvSpPr>
            <p:cNvPr id="8" name="任意多边形 7"/>
            <p:cNvSpPr/>
            <p:nvPr/>
          </p:nvSpPr>
          <p:spPr>
            <a:xfrm rot="5400000" flipH="1">
              <a:off x="491934" y="4115710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098971" y="3932926"/>
            <a:ext cx="3629251" cy="1258934"/>
            <a:chOff x="8098971" y="3932926"/>
            <a:chExt cx="3629251" cy="1258934"/>
          </a:xfrm>
        </p:grpSpPr>
        <p:sp>
          <p:nvSpPr>
            <p:cNvPr id="10" name="文本框 9"/>
            <p:cNvSpPr txBox="1"/>
            <p:nvPr/>
          </p:nvSpPr>
          <p:spPr>
            <a:xfrm>
              <a:off x="8256942" y="3932926"/>
              <a:ext cx="3471280" cy="1258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单击此处编辑您要的内容，建议您在展示时采用微软雅黑字体。</a:t>
              </a:r>
            </a:p>
          </p:txBody>
        </p:sp>
        <p:sp>
          <p:nvSpPr>
            <p:cNvPr id="11" name="任意多边形 10"/>
            <p:cNvSpPr/>
            <p:nvPr/>
          </p:nvSpPr>
          <p:spPr>
            <a:xfrm rot="5400000" flipH="1">
              <a:off x="8040042" y="4115710"/>
              <a:ext cx="250350" cy="132492"/>
            </a:xfrm>
            <a:custGeom>
              <a:avLst/>
              <a:gdLst>
                <a:gd name="connsiteX0" fmla="*/ 250350 w 250350"/>
                <a:gd name="connsiteY0" fmla="*/ 125175 h 132492"/>
                <a:gd name="connsiteX1" fmla="*/ 125175 w 250350"/>
                <a:gd name="connsiteY1" fmla="*/ 0 h 132492"/>
                <a:gd name="connsiteX2" fmla="*/ 0 w 250350"/>
                <a:gd name="connsiteY2" fmla="*/ 125175 h 132492"/>
                <a:gd name="connsiteX3" fmla="*/ 1664 w 250350"/>
                <a:gd name="connsiteY3" fmla="*/ 132492 h 132492"/>
                <a:gd name="connsiteX4" fmla="*/ 248686 w 250350"/>
                <a:gd name="connsiteY4" fmla="*/ 132492 h 13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50" h="132492">
                  <a:moveTo>
                    <a:pt x="250350" y="125175"/>
                  </a:moveTo>
                  <a:cubicBezTo>
                    <a:pt x="250350" y="56043"/>
                    <a:pt x="194308" y="0"/>
                    <a:pt x="125175" y="0"/>
                  </a:cubicBezTo>
                  <a:cubicBezTo>
                    <a:pt x="56043" y="0"/>
                    <a:pt x="0" y="56043"/>
                    <a:pt x="0" y="125175"/>
                  </a:cubicBezTo>
                  <a:lnTo>
                    <a:pt x="1664" y="132492"/>
                  </a:lnTo>
                  <a:lnTo>
                    <a:pt x="248686" y="132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Group 1502"/>
          <p:cNvGrpSpPr/>
          <p:nvPr/>
        </p:nvGrpSpPr>
        <p:grpSpPr>
          <a:xfrm>
            <a:off x="5804230" y="4454326"/>
            <a:ext cx="583540" cy="575359"/>
            <a:chOff x="4989513" y="5064125"/>
            <a:chExt cx="339726" cy="334963"/>
          </a:xfrm>
          <a:solidFill>
            <a:schemeClr val="bg1"/>
          </a:solidFill>
        </p:grpSpPr>
        <p:sp>
          <p:nvSpPr>
            <p:cNvPr id="13" name="Freeform 79"/>
            <p:cNvSpPr>
              <a:spLocks/>
            </p:cNvSpPr>
            <p:nvPr/>
          </p:nvSpPr>
          <p:spPr bwMode="auto">
            <a:xfrm>
              <a:off x="5019676" y="5089525"/>
              <a:ext cx="309563" cy="309563"/>
            </a:xfrm>
            <a:custGeom>
              <a:avLst/>
              <a:gdLst>
                <a:gd name="T0" fmla="*/ 73 w 146"/>
                <a:gd name="T1" fmla="*/ 0 h 146"/>
                <a:gd name="T2" fmla="*/ 34 w 146"/>
                <a:gd name="T3" fmla="*/ 11 h 146"/>
                <a:gd name="T4" fmla="*/ 33 w 146"/>
                <a:gd name="T5" fmla="*/ 14 h 146"/>
                <a:gd name="T6" fmla="*/ 40 w 146"/>
                <a:gd name="T7" fmla="*/ 21 h 146"/>
                <a:gd name="T8" fmla="*/ 43 w 146"/>
                <a:gd name="T9" fmla="*/ 21 h 146"/>
                <a:gd name="T10" fmla="*/ 73 w 146"/>
                <a:gd name="T11" fmla="*/ 13 h 146"/>
                <a:gd name="T12" fmla="*/ 133 w 146"/>
                <a:gd name="T13" fmla="*/ 73 h 146"/>
                <a:gd name="T14" fmla="*/ 73 w 146"/>
                <a:gd name="T15" fmla="*/ 133 h 146"/>
                <a:gd name="T16" fmla="*/ 13 w 146"/>
                <a:gd name="T17" fmla="*/ 73 h 146"/>
                <a:gd name="T18" fmla="*/ 19 w 146"/>
                <a:gd name="T19" fmla="*/ 45 h 146"/>
                <a:gd name="T20" fmla="*/ 19 w 146"/>
                <a:gd name="T21" fmla="*/ 42 h 146"/>
                <a:gd name="T22" fmla="*/ 13 w 146"/>
                <a:gd name="T23" fmla="*/ 36 h 146"/>
                <a:gd name="T24" fmla="*/ 10 w 146"/>
                <a:gd name="T25" fmla="*/ 36 h 146"/>
                <a:gd name="T26" fmla="*/ 0 w 146"/>
                <a:gd name="T27" fmla="*/ 73 h 146"/>
                <a:gd name="T28" fmla="*/ 73 w 146"/>
                <a:gd name="T29" fmla="*/ 146 h 146"/>
                <a:gd name="T30" fmla="*/ 146 w 146"/>
                <a:gd name="T31" fmla="*/ 73 h 146"/>
                <a:gd name="T32" fmla="*/ 73 w 146"/>
                <a:gd name="T33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6" h="146">
                  <a:moveTo>
                    <a:pt x="73" y="0"/>
                  </a:moveTo>
                  <a:cubicBezTo>
                    <a:pt x="58" y="0"/>
                    <a:pt x="45" y="4"/>
                    <a:pt x="34" y="11"/>
                  </a:cubicBezTo>
                  <a:cubicBezTo>
                    <a:pt x="33" y="12"/>
                    <a:pt x="32" y="12"/>
                    <a:pt x="33" y="14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2"/>
                    <a:pt x="42" y="21"/>
                    <a:pt x="43" y="21"/>
                  </a:cubicBezTo>
                  <a:cubicBezTo>
                    <a:pt x="52" y="16"/>
                    <a:pt x="62" y="13"/>
                    <a:pt x="73" y="13"/>
                  </a:cubicBezTo>
                  <a:cubicBezTo>
                    <a:pt x="106" y="13"/>
                    <a:pt x="133" y="40"/>
                    <a:pt x="133" y="73"/>
                  </a:cubicBezTo>
                  <a:cubicBezTo>
                    <a:pt x="133" y="106"/>
                    <a:pt x="106" y="133"/>
                    <a:pt x="73" y="133"/>
                  </a:cubicBezTo>
                  <a:cubicBezTo>
                    <a:pt x="40" y="133"/>
                    <a:pt x="13" y="106"/>
                    <a:pt x="13" y="73"/>
                  </a:cubicBezTo>
                  <a:cubicBezTo>
                    <a:pt x="13" y="63"/>
                    <a:pt x="15" y="54"/>
                    <a:pt x="19" y="45"/>
                  </a:cubicBezTo>
                  <a:cubicBezTo>
                    <a:pt x="20" y="45"/>
                    <a:pt x="20" y="43"/>
                    <a:pt x="19" y="42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1" y="34"/>
                    <a:pt x="10" y="35"/>
                    <a:pt x="10" y="36"/>
                  </a:cubicBezTo>
                  <a:cubicBezTo>
                    <a:pt x="3" y="47"/>
                    <a:pt x="0" y="60"/>
                    <a:pt x="0" y="73"/>
                  </a:cubicBezTo>
                  <a:cubicBezTo>
                    <a:pt x="0" y="113"/>
                    <a:pt x="33" y="146"/>
                    <a:pt x="73" y="146"/>
                  </a:cubicBezTo>
                  <a:cubicBezTo>
                    <a:pt x="113" y="146"/>
                    <a:pt x="146" y="113"/>
                    <a:pt x="146" y="73"/>
                  </a:cubicBezTo>
                  <a:cubicBezTo>
                    <a:pt x="146" y="33"/>
                    <a:pt x="113" y="0"/>
                    <a:pt x="7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" name="Freeform 80"/>
            <p:cNvSpPr>
              <a:spLocks/>
            </p:cNvSpPr>
            <p:nvPr/>
          </p:nvSpPr>
          <p:spPr bwMode="auto">
            <a:xfrm>
              <a:off x="4989513" y="5064125"/>
              <a:ext cx="190500" cy="190500"/>
            </a:xfrm>
            <a:custGeom>
              <a:avLst/>
              <a:gdLst>
                <a:gd name="T0" fmla="*/ 85 w 90"/>
                <a:gd name="T1" fmla="*/ 90 h 90"/>
                <a:gd name="T2" fmla="*/ 78 w 90"/>
                <a:gd name="T3" fmla="*/ 87 h 90"/>
                <a:gd name="T4" fmla="*/ 23 w 90"/>
                <a:gd name="T5" fmla="*/ 32 h 90"/>
                <a:gd name="T6" fmla="*/ 18 w 90"/>
                <a:gd name="T7" fmla="*/ 30 h 90"/>
                <a:gd name="T8" fmla="*/ 12 w 90"/>
                <a:gd name="T9" fmla="*/ 27 h 90"/>
                <a:gd name="T10" fmla="*/ 2 w 90"/>
                <a:gd name="T11" fmla="*/ 18 h 90"/>
                <a:gd name="T12" fmla="*/ 3 w 90"/>
                <a:gd name="T13" fmla="*/ 13 h 90"/>
                <a:gd name="T14" fmla="*/ 7 w 90"/>
                <a:gd name="T15" fmla="*/ 12 h 90"/>
                <a:gd name="T16" fmla="*/ 12 w 90"/>
                <a:gd name="T17" fmla="*/ 7 h 90"/>
                <a:gd name="T18" fmla="*/ 14 w 90"/>
                <a:gd name="T19" fmla="*/ 3 h 90"/>
                <a:gd name="T20" fmla="*/ 18 w 90"/>
                <a:gd name="T21" fmla="*/ 2 h 90"/>
                <a:gd name="T22" fmla="*/ 28 w 90"/>
                <a:gd name="T23" fmla="*/ 11 h 90"/>
                <a:gd name="T24" fmla="*/ 30 w 90"/>
                <a:gd name="T25" fmla="*/ 17 h 90"/>
                <a:gd name="T26" fmla="*/ 32 w 90"/>
                <a:gd name="T27" fmla="*/ 23 h 90"/>
                <a:gd name="T28" fmla="*/ 87 w 90"/>
                <a:gd name="T29" fmla="*/ 78 h 90"/>
                <a:gd name="T30" fmla="*/ 90 w 90"/>
                <a:gd name="T31" fmla="*/ 85 h 90"/>
                <a:gd name="T32" fmla="*/ 90 w 90"/>
                <a:gd name="T33" fmla="*/ 86 h 90"/>
                <a:gd name="T34" fmla="*/ 86 w 90"/>
                <a:gd name="T35" fmla="*/ 90 h 90"/>
                <a:gd name="T36" fmla="*/ 85 w 90"/>
                <a:gd name="T3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90">
                  <a:moveTo>
                    <a:pt x="85" y="90"/>
                  </a:moveTo>
                  <a:cubicBezTo>
                    <a:pt x="83" y="90"/>
                    <a:pt x="80" y="88"/>
                    <a:pt x="78" y="87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2" y="30"/>
                    <a:pt x="19" y="29"/>
                    <a:pt x="18" y="30"/>
                  </a:cubicBezTo>
                  <a:cubicBezTo>
                    <a:pt x="16" y="30"/>
                    <a:pt x="13" y="29"/>
                    <a:pt x="12" y="2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6"/>
                    <a:pt x="1" y="14"/>
                    <a:pt x="3" y="1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1"/>
                    <a:pt x="12" y="9"/>
                    <a:pt x="12" y="7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1"/>
                    <a:pt x="16" y="0"/>
                    <a:pt x="18" y="2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9" y="13"/>
                    <a:pt x="30" y="16"/>
                    <a:pt x="30" y="17"/>
                  </a:cubicBezTo>
                  <a:cubicBezTo>
                    <a:pt x="29" y="19"/>
                    <a:pt x="30" y="21"/>
                    <a:pt x="32" y="23"/>
                  </a:cubicBezTo>
                  <a:cubicBezTo>
                    <a:pt x="87" y="78"/>
                    <a:pt x="87" y="78"/>
                    <a:pt x="87" y="78"/>
                  </a:cubicBezTo>
                  <a:cubicBezTo>
                    <a:pt x="89" y="80"/>
                    <a:pt x="90" y="83"/>
                    <a:pt x="90" y="85"/>
                  </a:cubicBezTo>
                  <a:cubicBezTo>
                    <a:pt x="90" y="86"/>
                    <a:pt x="90" y="86"/>
                    <a:pt x="90" y="86"/>
                  </a:cubicBezTo>
                  <a:cubicBezTo>
                    <a:pt x="90" y="88"/>
                    <a:pt x="89" y="90"/>
                    <a:pt x="86" y="90"/>
                  </a:cubicBezTo>
                  <a:lnTo>
                    <a:pt x="85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" name="Freeform 81"/>
            <p:cNvSpPr>
              <a:spLocks/>
            </p:cNvSpPr>
            <p:nvPr/>
          </p:nvSpPr>
          <p:spPr bwMode="auto">
            <a:xfrm>
              <a:off x="5129213" y="5199063"/>
              <a:ext cx="90488" cy="88900"/>
            </a:xfrm>
            <a:custGeom>
              <a:avLst/>
              <a:gdLst>
                <a:gd name="T0" fmla="*/ 21 w 42"/>
                <a:gd name="T1" fmla="*/ 2 h 42"/>
                <a:gd name="T2" fmla="*/ 27 w 42"/>
                <a:gd name="T3" fmla="*/ 8 h 42"/>
                <a:gd name="T4" fmla="*/ 33 w 42"/>
                <a:gd name="T5" fmla="*/ 21 h 42"/>
                <a:gd name="T6" fmla="*/ 33 w 42"/>
                <a:gd name="T7" fmla="*/ 22 h 42"/>
                <a:gd name="T8" fmla="*/ 30 w 42"/>
                <a:gd name="T9" fmla="*/ 31 h 42"/>
                <a:gd name="T10" fmla="*/ 21 w 42"/>
                <a:gd name="T11" fmla="*/ 35 h 42"/>
                <a:gd name="T12" fmla="*/ 19 w 42"/>
                <a:gd name="T13" fmla="*/ 35 h 42"/>
                <a:gd name="T14" fmla="*/ 19 w 42"/>
                <a:gd name="T15" fmla="*/ 35 h 42"/>
                <a:gd name="T16" fmla="*/ 6 w 42"/>
                <a:gd name="T17" fmla="*/ 29 h 42"/>
                <a:gd name="T18" fmla="*/ 3 w 42"/>
                <a:gd name="T19" fmla="*/ 26 h 42"/>
                <a:gd name="T20" fmla="*/ 1 w 42"/>
                <a:gd name="T21" fmla="*/ 27 h 42"/>
                <a:gd name="T22" fmla="*/ 21 w 42"/>
                <a:gd name="T23" fmla="*/ 42 h 42"/>
                <a:gd name="T24" fmla="*/ 42 w 42"/>
                <a:gd name="T25" fmla="*/ 21 h 42"/>
                <a:gd name="T26" fmla="*/ 23 w 42"/>
                <a:gd name="T27" fmla="*/ 0 h 42"/>
                <a:gd name="T28" fmla="*/ 21 w 42"/>
                <a:gd name="T2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42">
                  <a:moveTo>
                    <a:pt x="21" y="2"/>
                  </a:moveTo>
                  <a:cubicBezTo>
                    <a:pt x="27" y="8"/>
                    <a:pt x="27" y="8"/>
                    <a:pt x="27" y="8"/>
                  </a:cubicBezTo>
                  <a:cubicBezTo>
                    <a:pt x="30" y="11"/>
                    <a:pt x="33" y="16"/>
                    <a:pt x="33" y="21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5"/>
                    <a:pt x="32" y="29"/>
                    <a:pt x="30" y="31"/>
                  </a:cubicBezTo>
                  <a:cubicBezTo>
                    <a:pt x="27" y="34"/>
                    <a:pt x="24" y="35"/>
                    <a:pt x="21" y="35"/>
                  </a:cubicBezTo>
                  <a:cubicBezTo>
                    <a:pt x="20" y="35"/>
                    <a:pt x="20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4" y="34"/>
                    <a:pt x="9" y="32"/>
                    <a:pt x="6" y="29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22"/>
                    <a:pt x="1" y="26"/>
                    <a:pt x="1" y="27"/>
                  </a:cubicBezTo>
                  <a:cubicBezTo>
                    <a:pt x="4" y="36"/>
                    <a:pt x="12" y="42"/>
                    <a:pt x="21" y="42"/>
                  </a:cubicBezTo>
                  <a:cubicBezTo>
                    <a:pt x="32" y="42"/>
                    <a:pt x="42" y="32"/>
                    <a:pt x="42" y="21"/>
                  </a:cubicBezTo>
                  <a:cubicBezTo>
                    <a:pt x="42" y="10"/>
                    <a:pt x="34" y="2"/>
                    <a:pt x="23" y="0"/>
                  </a:cubicBezTo>
                  <a:cubicBezTo>
                    <a:pt x="23" y="0"/>
                    <a:pt x="19" y="0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Freeform 82"/>
            <p:cNvSpPr>
              <a:spLocks/>
            </p:cNvSpPr>
            <p:nvPr/>
          </p:nvSpPr>
          <p:spPr bwMode="auto">
            <a:xfrm>
              <a:off x="5075238" y="5143500"/>
              <a:ext cx="198438" cy="200025"/>
            </a:xfrm>
            <a:custGeom>
              <a:avLst/>
              <a:gdLst>
                <a:gd name="T0" fmla="*/ 47 w 94"/>
                <a:gd name="T1" fmla="*/ 0 h 94"/>
                <a:gd name="T2" fmla="*/ 27 w 94"/>
                <a:gd name="T3" fmla="*/ 4 h 94"/>
                <a:gd name="T4" fmla="*/ 26 w 94"/>
                <a:gd name="T5" fmla="*/ 7 h 94"/>
                <a:gd name="T6" fmla="*/ 34 w 94"/>
                <a:gd name="T7" fmla="*/ 14 h 94"/>
                <a:gd name="T8" fmla="*/ 37 w 94"/>
                <a:gd name="T9" fmla="*/ 15 h 94"/>
                <a:gd name="T10" fmla="*/ 47 w 94"/>
                <a:gd name="T11" fmla="*/ 13 h 94"/>
                <a:gd name="T12" fmla="*/ 81 w 94"/>
                <a:gd name="T13" fmla="*/ 47 h 94"/>
                <a:gd name="T14" fmla="*/ 47 w 94"/>
                <a:gd name="T15" fmla="*/ 81 h 94"/>
                <a:gd name="T16" fmla="*/ 13 w 94"/>
                <a:gd name="T17" fmla="*/ 47 h 94"/>
                <a:gd name="T18" fmla="*/ 14 w 94"/>
                <a:gd name="T19" fmla="*/ 39 h 94"/>
                <a:gd name="T20" fmla="*/ 14 w 94"/>
                <a:gd name="T21" fmla="*/ 37 h 94"/>
                <a:gd name="T22" fmla="*/ 6 w 94"/>
                <a:gd name="T23" fmla="*/ 29 h 94"/>
                <a:gd name="T24" fmla="*/ 3 w 94"/>
                <a:gd name="T25" fmla="*/ 29 h 94"/>
                <a:gd name="T26" fmla="*/ 0 w 94"/>
                <a:gd name="T27" fmla="*/ 47 h 94"/>
                <a:gd name="T28" fmla="*/ 47 w 94"/>
                <a:gd name="T29" fmla="*/ 94 h 94"/>
                <a:gd name="T30" fmla="*/ 94 w 94"/>
                <a:gd name="T31" fmla="*/ 47 h 94"/>
                <a:gd name="T32" fmla="*/ 47 w 94"/>
                <a:gd name="T3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4" h="94">
                  <a:moveTo>
                    <a:pt x="47" y="0"/>
                  </a:moveTo>
                  <a:cubicBezTo>
                    <a:pt x="40" y="0"/>
                    <a:pt x="33" y="2"/>
                    <a:pt x="27" y="4"/>
                  </a:cubicBezTo>
                  <a:cubicBezTo>
                    <a:pt x="26" y="5"/>
                    <a:pt x="25" y="5"/>
                    <a:pt x="26" y="7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5"/>
                    <a:pt x="36" y="15"/>
                    <a:pt x="37" y="15"/>
                  </a:cubicBezTo>
                  <a:cubicBezTo>
                    <a:pt x="40" y="14"/>
                    <a:pt x="43" y="13"/>
                    <a:pt x="47" y="13"/>
                  </a:cubicBezTo>
                  <a:cubicBezTo>
                    <a:pt x="66" y="13"/>
                    <a:pt x="81" y="28"/>
                    <a:pt x="81" y="47"/>
                  </a:cubicBezTo>
                  <a:cubicBezTo>
                    <a:pt x="81" y="66"/>
                    <a:pt x="66" y="81"/>
                    <a:pt x="47" y="81"/>
                  </a:cubicBezTo>
                  <a:cubicBezTo>
                    <a:pt x="28" y="81"/>
                    <a:pt x="13" y="66"/>
                    <a:pt x="13" y="47"/>
                  </a:cubicBezTo>
                  <a:cubicBezTo>
                    <a:pt x="13" y="44"/>
                    <a:pt x="13" y="42"/>
                    <a:pt x="14" y="39"/>
                  </a:cubicBezTo>
                  <a:cubicBezTo>
                    <a:pt x="14" y="39"/>
                    <a:pt x="15" y="38"/>
                    <a:pt x="14" y="37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4" y="28"/>
                    <a:pt x="4" y="29"/>
                    <a:pt x="3" y="29"/>
                  </a:cubicBezTo>
                  <a:cubicBezTo>
                    <a:pt x="1" y="35"/>
                    <a:pt x="0" y="41"/>
                    <a:pt x="0" y="47"/>
                  </a:cubicBezTo>
                  <a:cubicBezTo>
                    <a:pt x="0" y="73"/>
                    <a:pt x="21" y="94"/>
                    <a:pt x="47" y="94"/>
                  </a:cubicBezTo>
                  <a:cubicBezTo>
                    <a:pt x="73" y="94"/>
                    <a:pt x="94" y="73"/>
                    <a:pt x="94" y="47"/>
                  </a:cubicBezTo>
                  <a:cubicBezTo>
                    <a:pt x="94" y="21"/>
                    <a:pt x="73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555862" y="4156355"/>
            <a:ext cx="672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关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键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997678" y="4156355"/>
            <a:ext cx="672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关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键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64503" y="1748632"/>
            <a:ext cx="1134649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>
                <a:solidFill>
                  <a:schemeClr val="tx2"/>
                </a:solidFill>
              </a:rPr>
              <a:t>单击此处编辑您要的内容，建议您在展示时采用微软雅黑字体，本模版所有图形线条及其相应素材均可自由编辑、改色、替换。单击此处编辑您要的内容，建议您在展示时采用微软雅黑字体，文字不能太多，要突出重点，并理解文字，在答辩老师提问时能够自圆其说。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550863" y="1583106"/>
            <a:ext cx="1018857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300599"/>
      </p:ext>
    </p:extLst>
  </p:cSld>
  <p:clrMapOvr>
    <a:masterClrMapping/>
  </p:clrMapOvr>
  <p:transition spd="slow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7" grpId="0"/>
      <p:bldP spid="18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35774" y="3872016"/>
            <a:ext cx="905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b="1" spc="300" dirty="0" smtClean="0">
                <a:solidFill>
                  <a:schemeClr val="bg1"/>
                </a:solidFill>
                <a:latin typeface="+mj-ea"/>
                <a:ea typeface="+mj-ea"/>
              </a:rPr>
              <a:t>THANK YOU</a:t>
            </a:r>
            <a:endParaRPr lang="zh-CN" altLang="en-US" sz="6000" b="1" spc="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15263" y="5432748"/>
            <a:ext cx="367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pc="300" dirty="0" smtClean="0">
                <a:solidFill>
                  <a:schemeClr val="accent3"/>
                </a:solidFill>
              </a:rPr>
              <a:t>MORESHI POWERPOINT</a:t>
            </a:r>
            <a:endParaRPr lang="zh-CN" altLang="en-US" spc="300" dirty="0">
              <a:solidFill>
                <a:schemeClr val="accent3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10629900" y="5387743"/>
            <a:ext cx="70509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50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3521" y="2946384"/>
            <a:ext cx="596745" cy="656620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172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950" y="2949990"/>
            <a:ext cx="9357463" cy="6570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53" tIns="0" rIns="179953" bIns="0" anchor="ctr"/>
          <a:lstStyle/>
          <a:p>
            <a:pPr algn="ctr" defTabSz="914172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www.52ppt.com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89" y="2182418"/>
            <a:ext cx="9309851" cy="7750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4172">
              <a:defRPr/>
            </a:pPr>
            <a:r>
              <a:rPr lang="zh-CN" altLang="en-US" sz="3199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</a:t>
            </a:r>
            <a:r>
              <a:rPr lang="zh-CN" altLang="en-US" sz="2800" spc="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spc="2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—PPT</a:t>
            </a:r>
            <a:r>
              <a:rPr lang="zh-CN" altLang="en-US" sz="2800" spc="2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之家！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9311438" y="2178379"/>
            <a:ext cx="853479" cy="779114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172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2746" y="3920895"/>
            <a:ext cx="6904611" cy="169233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172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</a:t>
            </a:r>
            <a:r>
              <a:rPr lang="zh-CN" altLang="en-US" sz="12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www.52ppt.com/moban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        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2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www.52ppt.com/jieri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defTabSz="914172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</a:t>
            </a:r>
            <a:r>
              <a:rPr lang="zh-CN" altLang="en-US" sz="12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www.52ppt.com/beijing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         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</a:t>
            </a:r>
            <a:r>
              <a:rPr lang="zh-CN" altLang="en-US" sz="12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www.52ppt.com/tubiao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defTabSz="914172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</a:t>
            </a:r>
            <a:r>
              <a:rPr lang="zh-CN" altLang="en-US" sz="12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www.52ppt.com/sucai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           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</a:t>
            </a:r>
            <a:r>
              <a:rPr lang="zh-CN" altLang="en-US" sz="12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www.52ppt.com/jiaocheng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     </a:t>
            </a:r>
          </a:p>
        </p:txBody>
      </p:sp>
    </p:spTree>
    <p:extLst>
      <p:ext uri="{BB962C8B-B14F-4D97-AF65-F5344CB8AC3E}">
        <p14:creationId xmlns:p14="http://schemas.microsoft.com/office/powerpoint/2010/main" val="151641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65400" y="202989"/>
            <a:ext cx="6158014" cy="978729"/>
          </a:xfrm>
        </p:spPr>
        <p:txBody>
          <a:bodyPr/>
          <a:lstStyle/>
          <a:p>
            <a:r>
              <a:rPr lang="zh-CN" altLang="en-US" dirty="0"/>
              <a:t>项目的分析与模块设计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86423" y="1040736"/>
            <a:ext cx="109676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2"/>
                </a:solidFill>
              </a:rPr>
              <a:t>项目基本要求：</a:t>
            </a:r>
            <a:endParaRPr lang="en-US" altLang="zh-CN" sz="2000" dirty="0" smtClean="0">
              <a:solidFill>
                <a:schemeClr val="tx2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2"/>
                </a:solidFill>
              </a:rPr>
              <a:t>    </a:t>
            </a:r>
            <a:r>
              <a:rPr lang="zh-CN" altLang="en-US" sz="2000" dirty="0" smtClean="0">
                <a:solidFill>
                  <a:schemeClr val="tx2"/>
                </a:solidFill>
              </a:rPr>
              <a:t>采用面向对象思想设计</a:t>
            </a:r>
            <a:r>
              <a:rPr lang="en-US" altLang="zh-CN" sz="2000" dirty="0" smtClean="0">
                <a:solidFill>
                  <a:schemeClr val="tx2"/>
                </a:solidFill>
              </a:rPr>
              <a:t>Good</a:t>
            </a:r>
            <a:r>
              <a:rPr lang="zh-CN" altLang="en-US" sz="2000" dirty="0" smtClean="0">
                <a:solidFill>
                  <a:schemeClr val="tx2"/>
                </a:solidFill>
              </a:rPr>
              <a:t>类，基于所设计的商品类，实现超市进销管理系统最基本的功能。完成对商品信息的保存，实现在库存中对商品增删查改，实现库存打印，流水查询等等功能。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42" name="任意多边形 41"/>
          <p:cNvSpPr/>
          <p:nvPr/>
        </p:nvSpPr>
        <p:spPr>
          <a:xfrm rot="5400000" flipH="1">
            <a:off x="391304" y="1210613"/>
            <a:ext cx="250350" cy="132492"/>
          </a:xfrm>
          <a:custGeom>
            <a:avLst/>
            <a:gdLst>
              <a:gd name="connsiteX0" fmla="*/ 250350 w 250350"/>
              <a:gd name="connsiteY0" fmla="*/ 125175 h 132492"/>
              <a:gd name="connsiteX1" fmla="*/ 125175 w 250350"/>
              <a:gd name="connsiteY1" fmla="*/ 0 h 132492"/>
              <a:gd name="connsiteX2" fmla="*/ 0 w 250350"/>
              <a:gd name="connsiteY2" fmla="*/ 125175 h 132492"/>
              <a:gd name="connsiteX3" fmla="*/ 1664 w 250350"/>
              <a:gd name="connsiteY3" fmla="*/ 132492 h 132492"/>
              <a:gd name="connsiteX4" fmla="*/ 248686 w 250350"/>
              <a:gd name="connsiteY4" fmla="*/ 132492 h 13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350" h="132492">
                <a:moveTo>
                  <a:pt x="250350" y="125175"/>
                </a:moveTo>
                <a:cubicBezTo>
                  <a:pt x="250350" y="56043"/>
                  <a:pt x="194308" y="0"/>
                  <a:pt x="125175" y="0"/>
                </a:cubicBezTo>
                <a:cubicBezTo>
                  <a:pt x="56043" y="0"/>
                  <a:pt x="0" y="56043"/>
                  <a:pt x="0" y="125175"/>
                </a:cubicBezTo>
                <a:lnTo>
                  <a:pt x="1664" y="132492"/>
                </a:lnTo>
                <a:lnTo>
                  <a:pt x="248686" y="1324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7708265" y="2666999"/>
            <a:ext cx="2519680" cy="8782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功能设计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marR="0" indent="0" algn="ctr" defTabSz="914400" rtl="0" eaLnBrk="0" fontAlgn="base" latinLnBrk="0" hangingPunct="0">
              <a:lnSpc>
                <a:spcPct val="1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708265" y="3850005"/>
            <a:ext cx="2519680" cy="8782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 smtClean="0">
                <a:latin typeface="Calibri" panose="020F0502020204030204" pitchFamily="34" charset="0"/>
                <a:ea typeface="宋体" panose="02010600030101010101" pitchFamily="2" charset="-122"/>
              </a:rPr>
              <a:t>类的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设计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7708265" y="5081905"/>
            <a:ext cx="2519680" cy="8782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界面设计</a:t>
            </a:r>
          </a:p>
        </p:txBody>
      </p:sp>
      <p:sp>
        <p:nvSpPr>
          <p:cNvPr id="36" name="文本框 33"/>
          <p:cNvSpPr txBox="1"/>
          <p:nvPr/>
        </p:nvSpPr>
        <p:spPr>
          <a:xfrm>
            <a:off x="1117601" y="3850005"/>
            <a:ext cx="5483834" cy="850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2"/>
                </a:solidFill>
              </a:rPr>
              <a:t>项目主要分为以下三个部分：类的设计，界面设计，功能设计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679385"/>
      </p:ext>
    </p:extLst>
  </p:cSld>
  <p:clrMapOvr>
    <a:masterClrMapping/>
  </p:clrMapOvr>
  <p:transition spd="slow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2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功能设计</a:t>
            </a:r>
            <a:endParaRPr lang="zh-CN" altLang="en-US" dirty="0"/>
          </a:p>
        </p:txBody>
      </p:sp>
      <p:pic>
        <p:nvPicPr>
          <p:cNvPr id="1026" name="Picture 2" descr="C:\Users\Administrator\Desktop\功能设计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1514472"/>
            <a:ext cx="9642025" cy="440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352146"/>
      </p:ext>
    </p:extLst>
  </p:cSld>
  <p:clrMapOvr>
    <a:masterClrMapping/>
  </p:clrMapOvr>
  <p:transition spd="slow" advTm="500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类的设计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1596073" y="2561560"/>
            <a:ext cx="846188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2"/>
                </a:solidFill>
              </a:rPr>
              <a:t>类的设计：</a:t>
            </a:r>
            <a:endParaRPr lang="en-US" altLang="zh-CN" sz="2000" dirty="0" smtClean="0">
              <a:solidFill>
                <a:schemeClr val="tx2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</a:rPr>
              <a:t>   </a:t>
            </a:r>
            <a:r>
              <a:rPr lang="zh-CN" altLang="en-US" sz="2000" dirty="0" smtClean="0">
                <a:solidFill>
                  <a:schemeClr val="tx2"/>
                </a:solidFill>
              </a:rPr>
              <a:t>采用面向对象程序思想设计了</a:t>
            </a:r>
            <a:r>
              <a:rPr lang="en-US" altLang="zh-CN" sz="2000" dirty="0" smtClean="0">
                <a:solidFill>
                  <a:schemeClr val="tx2"/>
                </a:solidFill>
              </a:rPr>
              <a:t>Good</a:t>
            </a:r>
            <a:r>
              <a:rPr lang="zh-CN" altLang="en-US" sz="2000" dirty="0" smtClean="0">
                <a:solidFill>
                  <a:schemeClr val="tx2"/>
                </a:solidFill>
              </a:rPr>
              <a:t>类，在</a:t>
            </a:r>
            <a:r>
              <a:rPr lang="zh-CN" altLang="en-US" sz="2000" dirty="0">
                <a:solidFill>
                  <a:schemeClr val="tx2"/>
                </a:solidFill>
              </a:rPr>
              <a:t>类中</a:t>
            </a:r>
            <a:r>
              <a:rPr lang="zh-CN" altLang="en-US" sz="2000" dirty="0" smtClean="0">
                <a:solidFill>
                  <a:schemeClr val="tx2"/>
                </a:solidFill>
              </a:rPr>
              <a:t>申请与超市商品有关的私有属性如商品名称，商品条码，商品进出价，数量等等，</a:t>
            </a:r>
            <a:r>
              <a:rPr lang="zh-CN" altLang="en-US" sz="2000" dirty="0">
                <a:solidFill>
                  <a:schemeClr val="tx2"/>
                </a:solidFill>
              </a:rPr>
              <a:t>并</a:t>
            </a:r>
            <a:r>
              <a:rPr lang="zh-CN" altLang="en-US" sz="2000" dirty="0" smtClean="0">
                <a:solidFill>
                  <a:schemeClr val="tx2"/>
                </a:solidFill>
              </a:rPr>
              <a:t>设计他们各自的成员</a:t>
            </a:r>
            <a:r>
              <a:rPr lang="zh-CN" altLang="en-US" sz="2000" dirty="0">
                <a:solidFill>
                  <a:schemeClr val="tx2"/>
                </a:solidFill>
              </a:rPr>
              <a:t>函数用于调取和设置类中的私有成员</a:t>
            </a:r>
            <a:r>
              <a:rPr lang="zh-CN" altLang="en-US" sz="2000" dirty="0" smtClean="0">
                <a:solidFill>
                  <a:schemeClr val="tx2"/>
                </a:solidFill>
              </a:rPr>
              <a:t>。方便在类外访问修改私有的成员变量</a:t>
            </a:r>
            <a:endParaRPr lang="zh-CN" altLang="en-US" sz="2000" dirty="0">
              <a:solidFill>
                <a:schemeClr val="tx2"/>
              </a:solidFill>
            </a:endParaRPr>
          </a:p>
          <a:p>
            <a:pPr algn="just">
              <a:lnSpc>
                <a:spcPct val="130000"/>
              </a:lnSpc>
            </a:pPr>
            <a:endParaRPr lang="zh-CN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292142"/>
      </p:ext>
    </p:extLst>
  </p:cSld>
  <p:clrMapOvr>
    <a:masterClrMapping/>
  </p:clrMapOvr>
  <p:transition spd="slow" advTm="500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界面设计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629" y="1175039"/>
            <a:ext cx="4048557" cy="2686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47778"/>
      </p:ext>
    </p:extLst>
  </p:cSld>
  <p:clrMapOvr>
    <a:masterClrMapping/>
  </p:clrMapOvr>
  <p:transition spd="slow" advTm="500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42734" y="3278457"/>
            <a:ext cx="6245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800" spc="300" dirty="0" smtClean="0">
                <a:solidFill>
                  <a:schemeClr val="accent1"/>
                </a:solidFill>
                <a:latin typeface="+mj-ea"/>
                <a:ea typeface="+mj-ea"/>
              </a:rPr>
              <a:t>文献综述</a:t>
            </a:r>
            <a:endParaRPr lang="zh-CN" altLang="en-US" sz="4800" spc="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178175" y="3218350"/>
            <a:ext cx="5748111" cy="0"/>
          </a:xfrm>
          <a:prstGeom prst="line">
            <a:avLst/>
          </a:prstGeom>
          <a:ln w="2857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973362" y="1090140"/>
            <a:ext cx="215108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spc="3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ea typeface="+mj-ea"/>
              </a:rPr>
              <a:t>02</a:t>
            </a:r>
            <a:endParaRPr lang="zh-CN" altLang="en-US" sz="15000" spc="300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8134350" y="4744161"/>
            <a:ext cx="791936" cy="0"/>
          </a:xfrm>
          <a:prstGeom prst="line">
            <a:avLst/>
          </a:prstGeom>
          <a:ln w="12700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730877" y="4829885"/>
            <a:ext cx="336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pc="300" dirty="0" smtClean="0">
                <a:solidFill>
                  <a:schemeClr val="accent3"/>
                </a:solidFill>
              </a:rPr>
              <a:t>MORESHI POWERPOINT</a:t>
            </a:r>
            <a:endParaRPr lang="zh-CN" altLang="en-US" spc="3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09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00">
        <p14:switch dir="r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4" grpId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箭头连接符 18"/>
          <p:cNvCxnSpPr/>
          <p:nvPr/>
        </p:nvCxnSpPr>
        <p:spPr>
          <a:xfrm>
            <a:off x="7917734" y="2819022"/>
            <a:ext cx="905014" cy="793454"/>
          </a:xfrm>
          <a:prstGeom prst="straightConnector1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766190" y="2272101"/>
            <a:ext cx="905012" cy="793453"/>
          </a:xfrm>
          <a:prstGeom prst="straightConnector1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4" idx="3"/>
          </p:cNvCxnSpPr>
          <p:nvPr/>
        </p:nvCxnSpPr>
        <p:spPr>
          <a:xfrm>
            <a:off x="4520799" y="2819022"/>
            <a:ext cx="905014" cy="793454"/>
          </a:xfrm>
          <a:prstGeom prst="straightConnector1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7"/>
          </p:cNvCxnSpPr>
          <p:nvPr/>
        </p:nvCxnSpPr>
        <p:spPr>
          <a:xfrm>
            <a:off x="3369255" y="2272101"/>
            <a:ext cx="905012" cy="793453"/>
          </a:xfrm>
          <a:prstGeom prst="straightConnector1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文献综述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1751279" y="1994500"/>
            <a:ext cx="1895577" cy="1895577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148212" y="1994500"/>
            <a:ext cx="1895577" cy="1895577"/>
          </a:xfrm>
          <a:prstGeom prst="ellipse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545144" y="1994500"/>
            <a:ext cx="1895577" cy="1895577"/>
          </a:xfrm>
          <a:prstGeom prst="ellipse">
            <a:avLst/>
          </a:prstGeom>
          <a:solidFill>
            <a:schemeClr val="accent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274266" y="2825317"/>
            <a:ext cx="233943" cy="233943"/>
            <a:chOff x="4274266" y="2825317"/>
            <a:chExt cx="233943" cy="233943"/>
          </a:xfrm>
        </p:grpSpPr>
        <p:sp>
          <p:nvSpPr>
            <p:cNvPr id="22" name="椭圆 21"/>
            <p:cNvSpPr/>
            <p:nvPr/>
          </p:nvSpPr>
          <p:spPr>
            <a:xfrm>
              <a:off x="4274266" y="2825317"/>
              <a:ext cx="233943" cy="23394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4337235" y="2895109"/>
              <a:ext cx="108004" cy="94358"/>
            </a:xfrm>
            <a:prstGeom prst="straightConnector1">
              <a:avLst/>
            </a:prstGeom>
            <a:ln w="9525">
              <a:solidFill>
                <a:schemeClr val="bg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7683792" y="2825317"/>
            <a:ext cx="233943" cy="233943"/>
            <a:chOff x="7683792" y="2825317"/>
            <a:chExt cx="233943" cy="233943"/>
          </a:xfrm>
        </p:grpSpPr>
        <p:sp>
          <p:nvSpPr>
            <p:cNvPr id="23" name="椭圆 22"/>
            <p:cNvSpPr/>
            <p:nvPr/>
          </p:nvSpPr>
          <p:spPr>
            <a:xfrm>
              <a:off x="7683792" y="2825317"/>
              <a:ext cx="233943" cy="23394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7749433" y="2895109"/>
              <a:ext cx="108004" cy="94358"/>
            </a:xfrm>
            <a:prstGeom prst="straightConnector1">
              <a:avLst/>
            </a:prstGeom>
            <a:ln w="9525">
              <a:solidFill>
                <a:schemeClr val="bg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5328479" y="2306207"/>
            <a:ext cx="1535042" cy="1292936"/>
            <a:chOff x="5328479" y="2306207"/>
            <a:chExt cx="1535042" cy="1292936"/>
          </a:xfrm>
        </p:grpSpPr>
        <p:sp>
          <p:nvSpPr>
            <p:cNvPr id="34" name="文本框 33"/>
            <p:cNvSpPr txBox="1"/>
            <p:nvPr/>
          </p:nvSpPr>
          <p:spPr>
            <a:xfrm>
              <a:off x="5328479" y="2306207"/>
              <a:ext cx="1535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</a:rPr>
                <a:t>关键字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5882882" y="2905103"/>
              <a:ext cx="395968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组合 52"/>
            <p:cNvGrpSpPr/>
            <p:nvPr/>
          </p:nvGrpSpPr>
          <p:grpSpPr>
            <a:xfrm>
              <a:off x="5854221" y="3116649"/>
              <a:ext cx="483558" cy="482494"/>
              <a:chOff x="21561426" y="6630988"/>
              <a:chExt cx="722313" cy="720725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4" name="Freeform 47"/>
              <p:cNvSpPr>
                <a:spLocks/>
              </p:cNvSpPr>
              <p:nvPr/>
            </p:nvSpPr>
            <p:spPr bwMode="auto">
              <a:xfrm>
                <a:off x="21561426" y="6780213"/>
                <a:ext cx="571500" cy="571500"/>
              </a:xfrm>
              <a:custGeom>
                <a:avLst/>
                <a:gdLst>
                  <a:gd name="T0" fmla="*/ 148 w 152"/>
                  <a:gd name="T1" fmla="*/ 72 h 152"/>
                  <a:gd name="T2" fmla="*/ 80 w 152"/>
                  <a:gd name="T3" fmla="*/ 72 h 152"/>
                  <a:gd name="T4" fmla="*/ 80 w 152"/>
                  <a:gd name="T5" fmla="*/ 4 h 152"/>
                  <a:gd name="T6" fmla="*/ 76 w 152"/>
                  <a:gd name="T7" fmla="*/ 0 h 152"/>
                  <a:gd name="T8" fmla="*/ 0 w 152"/>
                  <a:gd name="T9" fmla="*/ 76 h 152"/>
                  <a:gd name="T10" fmla="*/ 76 w 152"/>
                  <a:gd name="T11" fmla="*/ 152 h 152"/>
                  <a:gd name="T12" fmla="*/ 152 w 152"/>
                  <a:gd name="T13" fmla="*/ 76 h 152"/>
                  <a:gd name="T14" fmla="*/ 148 w 152"/>
                  <a:gd name="T15" fmla="*/ 7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2" h="152">
                    <a:moveTo>
                      <a:pt x="148" y="72"/>
                    </a:moveTo>
                    <a:cubicBezTo>
                      <a:pt x="80" y="72"/>
                      <a:pt x="80" y="72"/>
                      <a:pt x="80" y="72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0" y="2"/>
                      <a:pt x="78" y="0"/>
                      <a:pt x="76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2" y="118"/>
                      <a:pt x="152" y="76"/>
                    </a:cubicBezTo>
                    <a:cubicBezTo>
                      <a:pt x="152" y="74"/>
                      <a:pt x="150" y="72"/>
                      <a:pt x="148" y="7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48"/>
              <p:cNvSpPr>
                <a:spLocks/>
              </p:cNvSpPr>
              <p:nvPr/>
            </p:nvSpPr>
            <p:spPr bwMode="auto">
              <a:xfrm>
                <a:off x="21891626" y="6630988"/>
                <a:ext cx="392113" cy="390525"/>
              </a:xfrm>
              <a:custGeom>
                <a:avLst/>
                <a:gdLst>
                  <a:gd name="T0" fmla="*/ 4 w 104"/>
                  <a:gd name="T1" fmla="*/ 0 h 104"/>
                  <a:gd name="T2" fmla="*/ 0 w 104"/>
                  <a:gd name="T3" fmla="*/ 4 h 104"/>
                  <a:gd name="T4" fmla="*/ 0 w 104"/>
                  <a:gd name="T5" fmla="*/ 100 h 104"/>
                  <a:gd name="T6" fmla="*/ 4 w 104"/>
                  <a:gd name="T7" fmla="*/ 104 h 104"/>
                  <a:gd name="T8" fmla="*/ 100 w 104"/>
                  <a:gd name="T9" fmla="*/ 104 h 104"/>
                  <a:gd name="T10" fmla="*/ 104 w 104"/>
                  <a:gd name="T11" fmla="*/ 100 h 104"/>
                  <a:gd name="T12" fmla="*/ 4 w 104"/>
                  <a:gd name="T13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104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0" y="102"/>
                      <a:pt x="2" y="104"/>
                      <a:pt x="4" y="104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02" y="104"/>
                      <a:pt x="104" y="102"/>
                      <a:pt x="104" y="100"/>
                    </a:cubicBezTo>
                    <a:cubicBezTo>
                      <a:pt x="104" y="45"/>
                      <a:pt x="59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1931546" y="2306207"/>
            <a:ext cx="1535042" cy="1292404"/>
            <a:chOff x="1931546" y="2306207"/>
            <a:chExt cx="1535042" cy="1292404"/>
          </a:xfrm>
        </p:grpSpPr>
        <p:sp>
          <p:nvSpPr>
            <p:cNvPr id="33" name="文本框 32"/>
            <p:cNvSpPr txBox="1"/>
            <p:nvPr/>
          </p:nvSpPr>
          <p:spPr>
            <a:xfrm>
              <a:off x="1931546" y="2306207"/>
              <a:ext cx="1535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</a:rPr>
                <a:t>关键字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2501083" y="2905103"/>
              <a:ext cx="395968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组合 55"/>
            <p:cNvGrpSpPr/>
            <p:nvPr/>
          </p:nvGrpSpPr>
          <p:grpSpPr>
            <a:xfrm>
              <a:off x="2457820" y="3117181"/>
              <a:ext cx="482494" cy="481430"/>
              <a:chOff x="16241713" y="8402638"/>
              <a:chExt cx="720726" cy="71913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Freeform 49"/>
              <p:cNvSpPr>
                <a:spLocks/>
              </p:cNvSpPr>
              <p:nvPr/>
            </p:nvSpPr>
            <p:spPr bwMode="auto">
              <a:xfrm>
                <a:off x="16241713" y="8491538"/>
                <a:ext cx="630238" cy="630238"/>
              </a:xfrm>
              <a:custGeom>
                <a:avLst/>
                <a:gdLst>
                  <a:gd name="T0" fmla="*/ 164 w 168"/>
                  <a:gd name="T1" fmla="*/ 80 h 168"/>
                  <a:gd name="T2" fmla="*/ 108 w 168"/>
                  <a:gd name="T3" fmla="*/ 80 h 168"/>
                  <a:gd name="T4" fmla="*/ 88 w 168"/>
                  <a:gd name="T5" fmla="*/ 60 h 168"/>
                  <a:gd name="T6" fmla="*/ 88 w 168"/>
                  <a:gd name="T7" fmla="*/ 4 h 168"/>
                  <a:gd name="T8" fmla="*/ 84 w 168"/>
                  <a:gd name="T9" fmla="*/ 0 h 168"/>
                  <a:gd name="T10" fmla="*/ 0 w 168"/>
                  <a:gd name="T11" fmla="*/ 84 h 168"/>
                  <a:gd name="T12" fmla="*/ 84 w 168"/>
                  <a:gd name="T13" fmla="*/ 168 h 168"/>
                  <a:gd name="T14" fmla="*/ 141 w 168"/>
                  <a:gd name="T15" fmla="*/ 146 h 168"/>
                  <a:gd name="T16" fmla="*/ 92 w 168"/>
                  <a:gd name="T17" fmla="*/ 98 h 168"/>
                  <a:gd name="T18" fmla="*/ 84 w 168"/>
                  <a:gd name="T19" fmla="*/ 100 h 168"/>
                  <a:gd name="T20" fmla="*/ 68 w 168"/>
                  <a:gd name="T21" fmla="*/ 84 h 168"/>
                  <a:gd name="T22" fmla="*/ 84 w 168"/>
                  <a:gd name="T23" fmla="*/ 68 h 168"/>
                  <a:gd name="T24" fmla="*/ 100 w 168"/>
                  <a:gd name="T25" fmla="*/ 84 h 168"/>
                  <a:gd name="T26" fmla="*/ 98 w 168"/>
                  <a:gd name="T27" fmla="*/ 92 h 168"/>
                  <a:gd name="T28" fmla="*/ 146 w 168"/>
                  <a:gd name="T29" fmla="*/ 140 h 168"/>
                  <a:gd name="T30" fmla="*/ 168 w 168"/>
                  <a:gd name="T31" fmla="*/ 84 h 168"/>
                  <a:gd name="T32" fmla="*/ 164 w 168"/>
                  <a:gd name="T33" fmla="*/ 8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8" h="168">
                    <a:moveTo>
                      <a:pt x="164" y="80"/>
                    </a:moveTo>
                    <a:cubicBezTo>
                      <a:pt x="108" y="80"/>
                      <a:pt x="108" y="80"/>
                      <a:pt x="108" y="80"/>
                    </a:cubicBezTo>
                    <a:cubicBezTo>
                      <a:pt x="106" y="70"/>
                      <a:pt x="98" y="62"/>
                      <a:pt x="88" y="60"/>
                    </a:cubicBezTo>
                    <a:cubicBezTo>
                      <a:pt x="88" y="4"/>
                      <a:pt x="88" y="4"/>
                      <a:pt x="88" y="4"/>
                    </a:cubicBezTo>
                    <a:cubicBezTo>
                      <a:pt x="88" y="2"/>
                      <a:pt x="86" y="0"/>
                      <a:pt x="84" y="0"/>
                    </a:cubicBezTo>
                    <a:cubicBezTo>
                      <a:pt x="38" y="0"/>
                      <a:pt x="0" y="38"/>
                      <a:pt x="0" y="84"/>
                    </a:cubicBezTo>
                    <a:cubicBezTo>
                      <a:pt x="0" y="130"/>
                      <a:pt x="38" y="168"/>
                      <a:pt x="84" y="168"/>
                    </a:cubicBezTo>
                    <a:cubicBezTo>
                      <a:pt x="106" y="168"/>
                      <a:pt x="126" y="159"/>
                      <a:pt x="141" y="146"/>
                    </a:cubicBezTo>
                    <a:cubicBezTo>
                      <a:pt x="92" y="98"/>
                      <a:pt x="92" y="98"/>
                      <a:pt x="92" y="98"/>
                    </a:cubicBezTo>
                    <a:cubicBezTo>
                      <a:pt x="90" y="99"/>
                      <a:pt x="87" y="100"/>
                      <a:pt x="84" y="100"/>
                    </a:cubicBezTo>
                    <a:cubicBezTo>
                      <a:pt x="75" y="100"/>
                      <a:pt x="68" y="93"/>
                      <a:pt x="68" y="84"/>
                    </a:cubicBezTo>
                    <a:cubicBezTo>
                      <a:pt x="68" y="75"/>
                      <a:pt x="75" y="68"/>
                      <a:pt x="84" y="68"/>
                    </a:cubicBezTo>
                    <a:cubicBezTo>
                      <a:pt x="93" y="68"/>
                      <a:pt x="100" y="75"/>
                      <a:pt x="100" y="84"/>
                    </a:cubicBezTo>
                    <a:cubicBezTo>
                      <a:pt x="100" y="87"/>
                      <a:pt x="99" y="90"/>
                      <a:pt x="98" y="92"/>
                    </a:cubicBezTo>
                    <a:cubicBezTo>
                      <a:pt x="146" y="140"/>
                      <a:pt x="146" y="140"/>
                      <a:pt x="146" y="140"/>
                    </a:cubicBezTo>
                    <a:cubicBezTo>
                      <a:pt x="160" y="125"/>
                      <a:pt x="168" y="106"/>
                      <a:pt x="168" y="84"/>
                    </a:cubicBezTo>
                    <a:cubicBezTo>
                      <a:pt x="168" y="82"/>
                      <a:pt x="166" y="80"/>
                      <a:pt x="164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50"/>
              <p:cNvSpPr>
                <a:spLocks/>
              </p:cNvSpPr>
              <p:nvPr/>
            </p:nvSpPr>
            <p:spPr bwMode="auto">
              <a:xfrm>
                <a:off x="16602076" y="8402638"/>
                <a:ext cx="360363" cy="360363"/>
              </a:xfrm>
              <a:custGeom>
                <a:avLst/>
                <a:gdLst>
                  <a:gd name="T0" fmla="*/ 4 w 96"/>
                  <a:gd name="T1" fmla="*/ 0 h 96"/>
                  <a:gd name="T2" fmla="*/ 0 w 96"/>
                  <a:gd name="T3" fmla="*/ 4 h 96"/>
                  <a:gd name="T4" fmla="*/ 0 w 96"/>
                  <a:gd name="T5" fmla="*/ 73 h 96"/>
                  <a:gd name="T6" fmla="*/ 4 w 96"/>
                  <a:gd name="T7" fmla="*/ 77 h 96"/>
                  <a:gd name="T8" fmla="*/ 19 w 96"/>
                  <a:gd name="T9" fmla="*/ 92 h 96"/>
                  <a:gd name="T10" fmla="*/ 23 w 96"/>
                  <a:gd name="T11" fmla="*/ 96 h 96"/>
                  <a:gd name="T12" fmla="*/ 92 w 96"/>
                  <a:gd name="T13" fmla="*/ 96 h 96"/>
                  <a:gd name="T14" fmla="*/ 96 w 96"/>
                  <a:gd name="T15" fmla="*/ 92 h 96"/>
                  <a:gd name="T16" fmla="*/ 4 w 96"/>
                  <a:gd name="T1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96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5"/>
                      <a:pt x="2" y="77"/>
                      <a:pt x="4" y="77"/>
                    </a:cubicBezTo>
                    <a:cubicBezTo>
                      <a:pt x="12" y="77"/>
                      <a:pt x="19" y="84"/>
                      <a:pt x="19" y="92"/>
                    </a:cubicBezTo>
                    <a:cubicBezTo>
                      <a:pt x="19" y="94"/>
                      <a:pt x="21" y="96"/>
                      <a:pt x="23" y="96"/>
                    </a:cubicBezTo>
                    <a:cubicBezTo>
                      <a:pt x="92" y="96"/>
                      <a:pt x="92" y="96"/>
                      <a:pt x="92" y="96"/>
                    </a:cubicBezTo>
                    <a:cubicBezTo>
                      <a:pt x="94" y="96"/>
                      <a:pt x="96" y="94"/>
                      <a:pt x="96" y="92"/>
                    </a:cubicBezTo>
                    <a:cubicBezTo>
                      <a:pt x="96" y="41"/>
                      <a:pt x="55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8725411" y="2306207"/>
            <a:ext cx="1535042" cy="1274192"/>
            <a:chOff x="8725411" y="2306207"/>
            <a:chExt cx="1535042" cy="1274192"/>
          </a:xfrm>
        </p:grpSpPr>
        <p:sp>
          <p:nvSpPr>
            <p:cNvPr id="35" name="文本框 34"/>
            <p:cNvSpPr txBox="1"/>
            <p:nvPr/>
          </p:nvSpPr>
          <p:spPr>
            <a:xfrm>
              <a:off x="8725411" y="2306207"/>
              <a:ext cx="1535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</a:rPr>
                <a:t>关键字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9310009" y="2905103"/>
              <a:ext cx="395968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reeform 68"/>
            <p:cNvSpPr>
              <a:spLocks noEditPoints="1"/>
            </p:cNvSpPr>
            <p:nvPr/>
          </p:nvSpPr>
          <p:spPr bwMode="auto">
            <a:xfrm>
              <a:off x="9270430" y="3135394"/>
              <a:ext cx="445005" cy="445005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136 w 192"/>
                <a:gd name="T11" fmla="*/ 61 h 192"/>
                <a:gd name="T12" fmla="*/ 106 w 192"/>
                <a:gd name="T13" fmla="*/ 149 h 192"/>
                <a:gd name="T14" fmla="*/ 103 w 192"/>
                <a:gd name="T15" fmla="*/ 152 h 192"/>
                <a:gd name="T16" fmla="*/ 99 w 192"/>
                <a:gd name="T17" fmla="*/ 149 h 192"/>
                <a:gd name="T18" fmla="*/ 85 w 192"/>
                <a:gd name="T19" fmla="*/ 107 h 192"/>
                <a:gd name="T20" fmla="*/ 43 w 192"/>
                <a:gd name="T21" fmla="*/ 92 h 192"/>
                <a:gd name="T22" fmla="*/ 40 w 192"/>
                <a:gd name="T23" fmla="*/ 88 h 192"/>
                <a:gd name="T24" fmla="*/ 43 w 192"/>
                <a:gd name="T25" fmla="*/ 85 h 192"/>
                <a:gd name="T26" fmla="*/ 131 w 192"/>
                <a:gd name="T27" fmla="*/ 56 h 192"/>
                <a:gd name="T28" fmla="*/ 135 w 192"/>
                <a:gd name="T29" fmla="*/ 57 h 192"/>
                <a:gd name="T30" fmla="*/ 136 w 192"/>
                <a:gd name="T31" fmla="*/ 6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136" y="61"/>
                  </a:moveTo>
                  <a:cubicBezTo>
                    <a:pt x="106" y="149"/>
                    <a:pt x="106" y="149"/>
                    <a:pt x="106" y="149"/>
                  </a:cubicBezTo>
                  <a:cubicBezTo>
                    <a:pt x="106" y="151"/>
                    <a:pt x="104" y="152"/>
                    <a:pt x="103" y="152"/>
                  </a:cubicBezTo>
                  <a:cubicBezTo>
                    <a:pt x="101" y="152"/>
                    <a:pt x="99" y="151"/>
                    <a:pt x="99" y="149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41" y="92"/>
                    <a:pt x="40" y="90"/>
                    <a:pt x="40" y="88"/>
                  </a:cubicBezTo>
                  <a:cubicBezTo>
                    <a:pt x="40" y="87"/>
                    <a:pt x="41" y="85"/>
                    <a:pt x="43" y="85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32" y="56"/>
                    <a:pt x="134" y="56"/>
                    <a:pt x="135" y="57"/>
                  </a:cubicBezTo>
                  <a:cubicBezTo>
                    <a:pt x="136" y="58"/>
                    <a:pt x="136" y="60"/>
                    <a:pt x="136" y="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801543" y="4636251"/>
            <a:ext cx="10967669" cy="1258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>
                <a:solidFill>
                  <a:schemeClr val="tx2"/>
                </a:solidFill>
              </a:rPr>
              <a:t>单击此处编辑您要的内容，建议您在展示时采用微软雅黑字体，本模版所有图形线条及其相应素材均可自由编辑、改色、替换。单击此处编辑您要的内容，建议您在展示时采用微软雅黑字体，文字不能太多，要突出重点，并理解文字，在答辩老师提问时能够自圆其说。</a:t>
            </a:r>
          </a:p>
        </p:txBody>
      </p:sp>
      <p:sp>
        <p:nvSpPr>
          <p:cNvPr id="61" name="任意多边形 60"/>
          <p:cNvSpPr/>
          <p:nvPr/>
        </p:nvSpPr>
        <p:spPr>
          <a:xfrm rot="5400000" flipH="1">
            <a:off x="527494" y="4819035"/>
            <a:ext cx="250350" cy="132492"/>
          </a:xfrm>
          <a:custGeom>
            <a:avLst/>
            <a:gdLst>
              <a:gd name="connsiteX0" fmla="*/ 250350 w 250350"/>
              <a:gd name="connsiteY0" fmla="*/ 125175 h 132492"/>
              <a:gd name="connsiteX1" fmla="*/ 125175 w 250350"/>
              <a:gd name="connsiteY1" fmla="*/ 0 h 132492"/>
              <a:gd name="connsiteX2" fmla="*/ 0 w 250350"/>
              <a:gd name="connsiteY2" fmla="*/ 125175 h 132492"/>
              <a:gd name="connsiteX3" fmla="*/ 1664 w 250350"/>
              <a:gd name="connsiteY3" fmla="*/ 132492 h 132492"/>
              <a:gd name="connsiteX4" fmla="*/ 248686 w 250350"/>
              <a:gd name="connsiteY4" fmla="*/ 132492 h 13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350" h="132492">
                <a:moveTo>
                  <a:pt x="250350" y="125175"/>
                </a:moveTo>
                <a:cubicBezTo>
                  <a:pt x="250350" y="56043"/>
                  <a:pt x="194308" y="0"/>
                  <a:pt x="125175" y="0"/>
                </a:cubicBezTo>
                <a:cubicBezTo>
                  <a:pt x="56043" y="0"/>
                  <a:pt x="0" y="56043"/>
                  <a:pt x="0" y="125175"/>
                </a:cubicBezTo>
                <a:lnTo>
                  <a:pt x="1664" y="132492"/>
                </a:lnTo>
                <a:lnTo>
                  <a:pt x="248686" y="1324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102336"/>
      </p:ext>
    </p:extLst>
  </p:cSld>
  <p:clrMapOvr>
    <a:masterClrMapping/>
  </p:clrMapOvr>
  <p:transition spd="slow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0" grpId="0"/>
      <p:bldP spid="6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M008">
      <a:dk1>
        <a:sysClr val="windowText" lastClr="000000"/>
      </a:dk1>
      <a:lt1>
        <a:srgbClr val="FFFFFF"/>
      </a:lt1>
      <a:dk2>
        <a:srgbClr val="5A5A5A"/>
      </a:dk2>
      <a:lt2>
        <a:srgbClr val="C8C8C8"/>
      </a:lt2>
      <a:accent1>
        <a:srgbClr val="036AB5"/>
      </a:accent1>
      <a:accent2>
        <a:srgbClr val="87BF04"/>
      </a:accent2>
      <a:accent3>
        <a:srgbClr val="A6DAF0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自定义 3">
      <a:majorFont>
        <a:latin typeface="Agency FB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第一PPT，www.1ppt.com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1848</Words>
  <Application>Microsoft Office PowerPoint</Application>
  <PresentationFormat>自定义</PresentationFormat>
  <Paragraphs>215</Paragraphs>
  <Slides>32</Slides>
  <Notes>31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35" baseType="lpstr">
      <vt:lpstr>Office 主题</vt:lpstr>
      <vt:lpstr>Office Theme</vt:lpstr>
      <vt:lpstr>第一PPT，www.1ppt.com</vt:lpstr>
      <vt:lpstr>PowerPoint 演示文稿</vt:lpstr>
      <vt:lpstr>PowerPoint 演示文稿</vt:lpstr>
      <vt:lpstr>PowerPoint 演示文稿</vt:lpstr>
      <vt:lpstr>项目的分析与模块设计 </vt:lpstr>
      <vt:lpstr>功能设计</vt:lpstr>
      <vt:lpstr>类的设计</vt:lpstr>
      <vt:lpstr>界面设计</vt:lpstr>
      <vt:lpstr>PowerPoint 演示文稿</vt:lpstr>
      <vt:lpstr>文献综述</vt:lpstr>
      <vt:lpstr>文献综述</vt:lpstr>
      <vt:lpstr>文献综述</vt:lpstr>
      <vt:lpstr>文献综述</vt:lpstr>
      <vt:lpstr>PowerPoint 演示文稿</vt:lpstr>
      <vt:lpstr>理论框架与研究假设</vt:lpstr>
      <vt:lpstr>理论框架与研究假设</vt:lpstr>
      <vt:lpstr>理论框架与研究假设</vt:lpstr>
      <vt:lpstr>理论框架与研究假设</vt:lpstr>
      <vt:lpstr>PowerPoint 演示文稿</vt:lpstr>
      <vt:lpstr>研究方法</vt:lpstr>
      <vt:lpstr>研究方法</vt:lpstr>
      <vt:lpstr>研究方法</vt:lpstr>
      <vt:lpstr>研究方法</vt:lpstr>
      <vt:lpstr>PowerPoint 演示文稿</vt:lpstr>
      <vt:lpstr>分析与讨论</vt:lpstr>
      <vt:lpstr>分析与讨论</vt:lpstr>
      <vt:lpstr>分析与讨论</vt:lpstr>
      <vt:lpstr>PowerPoint 演示文稿</vt:lpstr>
      <vt:lpstr>结论与建议</vt:lpstr>
      <vt:lpstr>结论与建议</vt:lpstr>
      <vt:lpstr>结论与建议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keywords>PPT之家www.52ppt.com; PPT之家</cp:keywords>
  <dc:description>http://www.52ppt.com</dc:description>
  <cp:lastModifiedBy>Microsoft</cp:lastModifiedBy>
  <cp:revision>12</cp:revision>
  <dcterms:created xsi:type="dcterms:W3CDTF">2016-05-10T13:36:01Z</dcterms:created>
  <dcterms:modified xsi:type="dcterms:W3CDTF">2020-09-03T02:12:55Z</dcterms:modified>
</cp:coreProperties>
</file>