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B6A37B9-1A69-4031-BCD3-1A02BD37FF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Andamento_Sensori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84D53C-150D-417D-84E0-8D0BEA8C15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21/06/2022 13:19:59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1" id="2" name="slide2">
            <a:extLst>
              <a:ext uri="{FF2B5EF4-FFF2-40B4-BE49-F238E27FC236}">
                <a16:creationId xmlns:a16="http://schemas.microsoft.com/office/drawing/2014/main" id="{C0C700DD-4F6E-4014-955F-4598860FF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3" y="0"/>
            <a:ext cx="1172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2" id="3" name="slide3">
            <a:extLst>
              <a:ext uri="{FF2B5EF4-FFF2-40B4-BE49-F238E27FC236}">
                <a16:creationId xmlns:a16="http://schemas.microsoft.com/office/drawing/2014/main" id="{4A96258A-DF55-4C1B-8387-9C95103DD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1" y="0"/>
            <a:ext cx="11207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3" id="4" name="slide4">
            <a:extLst>
              <a:ext uri="{FF2B5EF4-FFF2-40B4-BE49-F238E27FC236}">
                <a16:creationId xmlns:a16="http://schemas.microsoft.com/office/drawing/2014/main" id="{757FBD6A-81D0-4490-895F-41983953D3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" y="0"/>
            <a:ext cx="11789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4" id="5" name="slide5">
            <a:extLst>
              <a:ext uri="{FF2B5EF4-FFF2-40B4-BE49-F238E27FC236}">
                <a16:creationId xmlns:a16="http://schemas.microsoft.com/office/drawing/2014/main" id="{A3559EDF-1821-421C-BBE4-382E2BCB4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" y="0"/>
            <a:ext cx="1200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5" id="6" name="slide6">
            <a:extLst>
              <a:ext uri="{FF2B5EF4-FFF2-40B4-BE49-F238E27FC236}">
                <a16:creationId xmlns:a16="http://schemas.microsoft.com/office/drawing/2014/main" id="{915655DA-49C3-4599-A687-94EAFC5BF4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9" y="0"/>
            <a:ext cx="12030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6" id="7" name="slide7">
            <a:extLst>
              <a:ext uri="{FF2B5EF4-FFF2-40B4-BE49-F238E27FC236}">
                <a16:creationId xmlns:a16="http://schemas.microsoft.com/office/drawing/2014/main" id="{1874F100-6799-4988-8C88-DDB77CCB43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" y="0"/>
            <a:ext cx="1200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glio 7" id="8" name="slide8">
            <a:extLst>
              <a:ext uri="{FF2B5EF4-FFF2-40B4-BE49-F238E27FC236}">
                <a16:creationId xmlns:a16="http://schemas.microsoft.com/office/drawing/2014/main" id="{1D1D6931-B805-4481-BD10-2B1A3367C9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" y="0"/>
            <a:ext cx="12005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2022-06-21T11:19:59Z</dcterms:created>
  <dcterms:modified xsi:type="dcterms:W3CDTF">2022-06-21T11:19:59Z</dcterms:modified>
</cp:coreProperties>
</file>