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4" r:id="rId3"/>
    <p:sldId id="260" r:id="rId4"/>
    <p:sldId id="261" r:id="rId5"/>
    <p:sldId id="265" r:id="rId6"/>
    <p:sldId id="293" r:id="rId7"/>
    <p:sldId id="288" r:id="rId8"/>
    <p:sldId id="290" r:id="rId9"/>
    <p:sldId id="289" r:id="rId10"/>
    <p:sldId id="264" r:id="rId11"/>
    <p:sldId id="295" r:id="rId12"/>
    <p:sldId id="285" r:id="rId13"/>
    <p:sldId id="296" r:id="rId14"/>
    <p:sldId id="292" r:id="rId15"/>
    <p:sldId id="291" r:id="rId16"/>
    <p:sldId id="286" r:id="rId17"/>
    <p:sldId id="287" r:id="rId18"/>
    <p:sldId id="28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软件创新课程项目展示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is-IS" sz="2000" dirty="0"/>
              <a:t>陈 皓 </a:t>
            </a:r>
            <a:r>
              <a:rPr lang="is-IS" altLang="zh-CN" sz="2000" dirty="0"/>
              <a:t>118037910046	</a:t>
            </a:r>
            <a:r>
              <a:rPr lang="zh-CN" altLang="is-IS" sz="2000" dirty="0"/>
              <a:t>尹君豪 </a:t>
            </a:r>
            <a:r>
              <a:rPr lang="is-IS" altLang="zh-CN" sz="2000" dirty="0"/>
              <a:t>118037910066</a:t>
            </a:r>
            <a:br>
              <a:rPr lang="is-IS" altLang="zh-CN" sz="2000" dirty="0"/>
            </a:br>
            <a:r>
              <a:rPr lang="zh-CN" altLang="is-IS" sz="2000" dirty="0"/>
              <a:t>李萍萍 </a:t>
            </a:r>
            <a:r>
              <a:rPr lang="is-IS" altLang="zh-CN" sz="2000" dirty="0"/>
              <a:t>118037910030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2384026"/>
            <a:ext cx="843427" cy="378244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2315251"/>
            <a:ext cx="383206" cy="48754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 flipV="1">
            <a:off x="2534033" y="2744217"/>
            <a:ext cx="4500000" cy="1891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28551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Requirement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3303999"/>
            <a:ext cx="843427" cy="378244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3235224"/>
            <a:ext cx="383206" cy="48754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 flipV="1">
            <a:off x="2534033" y="3664190"/>
            <a:ext cx="4500000" cy="189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320548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836D61-508F-4AA8-BBA3-46E21EC6B198}"/>
              </a:ext>
            </a:extLst>
          </p:cNvPr>
          <p:cNvSpPr/>
          <p:nvPr/>
        </p:nvSpPr>
        <p:spPr>
          <a:xfrm>
            <a:off x="199502" y="2585258"/>
            <a:ext cx="1729051" cy="283464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5674018" cy="448819"/>
          </a:xfrm>
        </p:spPr>
        <p:txBody>
          <a:bodyPr>
            <a:normAutofit/>
          </a:bodyPr>
          <a:lstStyle/>
          <a:p>
            <a:r>
              <a:rPr lang="en-US" altLang="zh-CN" dirty="0"/>
              <a:t>Solution validation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225048-4196-4E6D-80C8-2CB1763D2CD5}"/>
              </a:ext>
            </a:extLst>
          </p:cNvPr>
          <p:cNvSpPr/>
          <p:nvPr/>
        </p:nvSpPr>
        <p:spPr>
          <a:xfrm>
            <a:off x="2593570" y="2585257"/>
            <a:ext cx="5020888" cy="2834641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771A55-DE76-4783-993C-B14246A82891}"/>
              </a:ext>
            </a:extLst>
          </p:cNvPr>
          <p:cNvSpPr/>
          <p:nvPr/>
        </p:nvSpPr>
        <p:spPr>
          <a:xfrm>
            <a:off x="494024" y="2913610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Circulation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C8C59-DEE1-4BDE-9646-3EAB1C7A77F6}"/>
              </a:ext>
            </a:extLst>
          </p:cNvPr>
          <p:cNvSpPr/>
          <p:nvPr/>
        </p:nvSpPr>
        <p:spPr>
          <a:xfrm>
            <a:off x="3183772" y="2913610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Training data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C4F646-2E67-48B7-A4DB-53C89F7115B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674431" y="3171305"/>
            <a:ext cx="1509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334D54D-DB8A-47D8-B909-F924CCE976D9}"/>
              </a:ext>
            </a:extLst>
          </p:cNvPr>
          <p:cNvSpPr/>
          <p:nvPr/>
        </p:nvSpPr>
        <p:spPr>
          <a:xfrm>
            <a:off x="4693113" y="2913610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Model</a:t>
            </a:r>
            <a:endParaRPr lang="zh-CN" altLang="en-US" sz="1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642E47-0EFE-473B-BE48-C25218F64E3B}"/>
              </a:ext>
            </a:extLst>
          </p:cNvPr>
          <p:cNvCxnSpPr>
            <a:endCxn id="13" idx="1"/>
          </p:cNvCxnSpPr>
          <p:nvPr/>
        </p:nvCxnSpPr>
        <p:spPr>
          <a:xfrm>
            <a:off x="4380806" y="3171305"/>
            <a:ext cx="312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C6F91FD-7097-40DB-A83A-BF83FBBD1568}"/>
              </a:ext>
            </a:extLst>
          </p:cNvPr>
          <p:cNvSpPr/>
          <p:nvPr/>
        </p:nvSpPr>
        <p:spPr>
          <a:xfrm>
            <a:off x="3200399" y="3909059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Periodical task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8C3294-2DD3-480F-96E2-FF461FCBAC88}"/>
              </a:ext>
            </a:extLst>
          </p:cNvPr>
          <p:cNvSpPr txBox="1"/>
          <p:nvPr/>
        </p:nvSpPr>
        <p:spPr>
          <a:xfrm>
            <a:off x="244642" y="5615246"/>
            <a:ext cx="1429789" cy="37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Library Sys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6EF990-7BA4-4D07-B0AA-F079BC55680A}"/>
              </a:ext>
            </a:extLst>
          </p:cNvPr>
          <p:cNvSpPr txBox="1"/>
          <p:nvPr/>
        </p:nvSpPr>
        <p:spPr>
          <a:xfrm>
            <a:off x="2593570" y="5615245"/>
            <a:ext cx="1978430" cy="37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Recommend Sys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F39E1D9-D155-4783-8414-EB0DD4F958A1}"/>
              </a:ext>
            </a:extLst>
          </p:cNvPr>
          <p:cNvCxnSpPr>
            <a:stCxn id="19" idx="0"/>
          </p:cNvCxnSpPr>
          <p:nvPr/>
        </p:nvCxnSpPr>
        <p:spPr>
          <a:xfrm flipV="1">
            <a:off x="3790603" y="3429000"/>
            <a:ext cx="1454728" cy="48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673BB3E-6274-4522-8F93-37EB6FE86070}"/>
              </a:ext>
            </a:extLst>
          </p:cNvPr>
          <p:cNvSpPr/>
          <p:nvPr/>
        </p:nvSpPr>
        <p:spPr>
          <a:xfrm>
            <a:off x="4700843" y="4491672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Rank list</a:t>
            </a:r>
            <a:endParaRPr lang="zh-CN" altLang="en-US" sz="12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1619F8D-372D-432B-8089-3B9B8B72AF5F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5283317" y="3429000"/>
            <a:ext cx="7730" cy="106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3201776-9A97-493E-A597-0712329F1664}"/>
              </a:ext>
            </a:extLst>
          </p:cNvPr>
          <p:cNvSpPr/>
          <p:nvPr/>
        </p:nvSpPr>
        <p:spPr>
          <a:xfrm>
            <a:off x="6355082" y="3879760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Show</a:t>
            </a:r>
            <a:endParaRPr lang="zh-CN" altLang="en-US" sz="1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5025912-F4C3-49E1-A6F7-7BF3CFFD876E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5881250" y="4137455"/>
            <a:ext cx="473832" cy="61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36C99C0-27AA-4275-AD56-C9DE7BCA7BB7}"/>
              </a:ext>
            </a:extLst>
          </p:cNvPr>
          <p:cNvSpPr/>
          <p:nvPr/>
        </p:nvSpPr>
        <p:spPr>
          <a:xfrm>
            <a:off x="473823" y="4465798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Student Info</a:t>
            </a:r>
            <a:endParaRPr lang="zh-CN" altLang="en-US" sz="16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3F815CF-5930-4EA0-9112-AC07FD0C9D5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654230" y="4749367"/>
            <a:ext cx="304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7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 validation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" y="1731159"/>
            <a:ext cx="9144000" cy="56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8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FDE500-865B-40F9-ACBA-C7F511EED622}"/>
              </a:ext>
            </a:extLst>
          </p:cNvPr>
          <p:cNvSpPr txBox="1"/>
          <p:nvPr/>
        </p:nvSpPr>
        <p:spPr>
          <a:xfrm>
            <a:off x="494024" y="1729048"/>
            <a:ext cx="703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Mysql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 5.6 + python 2.7 +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django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 1.8 +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pymysql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实现后台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Tensorflow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实现算法并持久化模型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21E6E6-7952-4252-8FAF-A4289CFB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4" y="2832576"/>
            <a:ext cx="6010102" cy="330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5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47" y="4386268"/>
            <a:ext cx="4579317" cy="201422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65" y="1659247"/>
            <a:ext cx="4599300" cy="25378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1927103"/>
            <a:ext cx="4240495" cy="38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9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workflow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7E503A-3C22-4F6C-880B-E71F99863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" y="2123641"/>
            <a:ext cx="6201295" cy="34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0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CI</a:t>
            </a:r>
            <a:r>
              <a:rPr lang="zh-CN" altLang="en-US" dirty="0"/>
              <a:t>：</a:t>
            </a:r>
            <a:r>
              <a:rPr lang="en-US" altLang="zh-CN" dirty="0"/>
              <a:t>Jenkins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F8B2B2-2402-4964-B5C2-0C1B57B4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6" y="1548460"/>
            <a:ext cx="6311385" cy="25487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B85A8D-9A7D-40B9-83E7-811B84C96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2" y="3727178"/>
            <a:ext cx="5212080" cy="28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88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Kubernetes</a:t>
            </a:r>
          </a:p>
          <a:p>
            <a:pPr lvl="1"/>
            <a:r>
              <a:rPr lang="en-US" altLang="zh-CN" dirty="0"/>
              <a:t>Based on </a:t>
            </a:r>
            <a:r>
              <a:rPr lang="en-US" altLang="zh-CN" dirty="0" err="1"/>
              <a:t>openstack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Microservice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Feature: Load Balance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5" y="2545563"/>
            <a:ext cx="8935910" cy="6811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31" y="3684029"/>
            <a:ext cx="5740400" cy="1079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20" y="5220883"/>
            <a:ext cx="4402959" cy="141416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672020" y="6337738"/>
            <a:ext cx="4318877" cy="2694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12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Git Repo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dirty="0">
                <a:solidFill>
                  <a:srgbClr val="002060"/>
                </a:solidFill>
              </a:rPr>
              <a:t>https://github.com/CH609583349/myRepo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000" dirty="0"/>
              <a:t>Team work: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陈皓：负责推荐算法以及后台对接，</a:t>
            </a:r>
            <a:r>
              <a:rPr lang="en-US" altLang="zh-CN" dirty="0" err="1"/>
              <a:t>Jekins</a:t>
            </a:r>
            <a:r>
              <a:rPr lang="en-US" altLang="zh-CN" dirty="0"/>
              <a:t> CI</a:t>
            </a:r>
            <a:r>
              <a:rPr lang="zh-CN" altLang="en-US" dirty="0"/>
              <a:t>部署，</a:t>
            </a:r>
            <a:r>
              <a:rPr lang="en-US" altLang="zh-CN" dirty="0"/>
              <a:t>K8s</a:t>
            </a:r>
            <a:r>
              <a:rPr lang="zh-CN" altLang="en-US" dirty="0"/>
              <a:t>部署等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李萍萍：问卷设计，</a:t>
            </a:r>
            <a:r>
              <a:rPr lang="en-US" altLang="zh-CN" dirty="0"/>
              <a:t>K</a:t>
            </a:r>
            <a:r>
              <a:rPr lang="en-US" altLang="zh-CN" sz="2000" dirty="0"/>
              <a:t>8s</a:t>
            </a:r>
            <a:r>
              <a:rPr lang="zh-CN" altLang="en-US" sz="2000" dirty="0"/>
              <a:t>部署，负载均衡，微服务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尹君豪：前端后台代码实现，项目部署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TeamWork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12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2333129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74079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3043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Requirement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325310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66076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322428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239089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232709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73475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29827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Requirement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331087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324706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65472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321824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Hypothesis</a:t>
            </a:r>
          </a:p>
          <a:p>
            <a:pPr lvl="1"/>
            <a:r>
              <a:rPr lang="zh-CN" altLang="en-US" dirty="0">
                <a:solidFill>
                  <a:srgbClr val="24292E"/>
                </a:solidFill>
                <a:latin typeface="-apple-system" charset="0"/>
              </a:rPr>
              <a:t>每当人们走进图书馆时，面对海量的图书信息，可能会有选择的困难。有时候，一些人可能只是想读一读有意义的书籍，增长见识，然而对于具体读哪些书，可能没有确定的目标。并且，图书馆的书种类丰富，如何快速定位自己感兴趣的书籍是一个较为艰难的过程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Customer Validation</a:t>
            </a:r>
          </a:p>
          <a:p>
            <a:pPr lvl="1"/>
            <a:r>
              <a:rPr lang="en-US" altLang="zh-CN" dirty="0"/>
              <a:t>First round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B87B26-8736-4A60-AE57-0A0CB57E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0" y="2450869"/>
            <a:ext cx="3819525" cy="2590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A6384B-3D24-4A43-AD8A-87B914CE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31" y="2132065"/>
            <a:ext cx="4467353" cy="40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5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Customer Validation</a:t>
            </a:r>
          </a:p>
          <a:p>
            <a:pPr lvl="1"/>
            <a:r>
              <a:rPr lang="en-US" altLang="zh-CN" dirty="0"/>
              <a:t>First round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90" y="4539046"/>
            <a:ext cx="3741399" cy="19701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1" y="4539046"/>
            <a:ext cx="3294165" cy="1940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91" y="2494839"/>
            <a:ext cx="3253563" cy="19170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3" y="2494839"/>
            <a:ext cx="3253563" cy="19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Customer Validation</a:t>
            </a:r>
          </a:p>
          <a:p>
            <a:pPr lvl="1"/>
            <a:r>
              <a:rPr lang="en-US" altLang="zh-CN" dirty="0"/>
              <a:t>Second round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3235983"/>
            <a:ext cx="8430834" cy="33711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729528E-2409-4C8D-8B44-DFE989A02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1898615"/>
            <a:ext cx="60483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3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Scope of our product</a:t>
            </a:r>
            <a:endParaRPr lang="en-US" altLang="zh-CN" dirty="0"/>
          </a:p>
          <a:p>
            <a:pPr lvl="1"/>
            <a:r>
              <a:rPr lang="zh-CN" altLang="en-US" sz="2000" dirty="0"/>
              <a:t>面向全体上海交通大学在校本科生</a:t>
            </a:r>
            <a:endParaRPr lang="en-US" altLang="zh-CN" sz="2000" dirty="0"/>
          </a:p>
          <a:p>
            <a:pPr lvl="1"/>
            <a:r>
              <a:rPr lang="zh-CN" altLang="en-US" sz="2000" dirty="0"/>
              <a:t>提供精准的、合适的、个性化的图书借阅推荐</a:t>
            </a:r>
            <a:endParaRPr lang="en-US" altLang="zh-CN" sz="2000" dirty="0"/>
          </a:p>
          <a:p>
            <a:r>
              <a:rPr lang="en-US" altLang="zh-CN" dirty="0"/>
              <a:t>Solution </a:t>
            </a:r>
          </a:p>
          <a:p>
            <a:pPr lvl="1"/>
            <a:r>
              <a:rPr lang="zh-CN" altLang="en-US" sz="2000" dirty="0"/>
              <a:t>实现图书借阅推荐推荐系统</a:t>
            </a:r>
            <a:r>
              <a:rPr lang="en-US" altLang="zh-CN" sz="2000" dirty="0"/>
              <a:t>Web</a:t>
            </a:r>
            <a:r>
              <a:rPr lang="zh-CN" altLang="en-US" sz="2000" dirty="0"/>
              <a:t>端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602651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1065</TotalTime>
  <Words>249</Words>
  <Application>Microsoft Office PowerPoint</Application>
  <PresentationFormat>全屏显示(4:3)</PresentationFormat>
  <Paragraphs>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-apple-system</vt:lpstr>
      <vt:lpstr>等线</vt:lpstr>
      <vt:lpstr>等线 Light</vt:lpstr>
      <vt:lpstr>微软雅黑</vt:lpstr>
      <vt:lpstr>Arial</vt:lpstr>
      <vt:lpstr>Calibri</vt:lpstr>
      <vt:lpstr>2016-VI主题-蓝</vt:lpstr>
      <vt:lpstr>软件创新课程项目展示</vt:lpstr>
      <vt:lpstr>TeamWork</vt:lpstr>
      <vt:lpstr>目录 Contents</vt:lpstr>
      <vt:lpstr>目录 Contents</vt:lpstr>
      <vt:lpstr>Requirement</vt:lpstr>
      <vt:lpstr>Requirement</vt:lpstr>
      <vt:lpstr>Requirement</vt:lpstr>
      <vt:lpstr>Requirement</vt:lpstr>
      <vt:lpstr>Requirement</vt:lpstr>
      <vt:lpstr>目录 Contents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hao_chen</cp:lastModifiedBy>
  <cp:revision>94</cp:revision>
  <dcterms:created xsi:type="dcterms:W3CDTF">2016-04-20T02:59:17Z</dcterms:created>
  <dcterms:modified xsi:type="dcterms:W3CDTF">2019-06-27T00:46:04Z</dcterms:modified>
</cp:coreProperties>
</file>