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dp" ContentType="image/vnd.ms-photo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1" r:id="rId4"/>
    <p:sldId id="265" r:id="rId5"/>
    <p:sldId id="288" r:id="rId6"/>
    <p:sldId id="290" r:id="rId7"/>
    <p:sldId id="289" r:id="rId8"/>
    <p:sldId id="264" r:id="rId9"/>
    <p:sldId id="285" r:id="rId10"/>
    <p:sldId id="292" r:id="rId11"/>
    <p:sldId id="291" r:id="rId12"/>
    <p:sldId id="286" r:id="rId13"/>
    <p:sldId id="287" r:id="rId14"/>
    <p:sldId id="293" r:id="rId15"/>
    <p:sldId id="28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3" autoAdjust="0"/>
    <p:restoredTop sz="94660"/>
  </p:normalViewPr>
  <p:slideViewPr>
    <p:cSldViewPr snapToGrid="0">
      <p:cViewPr>
        <p:scale>
          <a:sx n="122" d="100"/>
          <a:sy n="122" d="100"/>
        </p:scale>
        <p:origin x="153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microsoft.com/office/2007/relationships/hdphoto" Target="../media/hdphoto1.wdp"/><Relationship Id="rId21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软件创新课程项目展示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is-IS" sz="2000" dirty="0"/>
              <a:t>陈 皓 </a:t>
            </a:r>
            <a:r>
              <a:rPr lang="is-IS" altLang="zh-CN" sz="2000" dirty="0" smtClean="0"/>
              <a:t>118037910046	</a:t>
            </a:r>
            <a:r>
              <a:rPr lang="zh-CN" altLang="is-IS" sz="2000" dirty="0" smtClean="0"/>
              <a:t>尹</a:t>
            </a:r>
            <a:r>
              <a:rPr lang="zh-CN" altLang="is-IS" sz="2000" dirty="0"/>
              <a:t>君豪 </a:t>
            </a:r>
            <a:r>
              <a:rPr lang="is-IS" altLang="zh-CN" sz="2000" dirty="0"/>
              <a:t>118037910066</a:t>
            </a:r>
            <a:br>
              <a:rPr lang="is-IS" altLang="zh-CN" sz="2000" dirty="0"/>
            </a:br>
            <a:r>
              <a:rPr lang="zh-CN" altLang="is-IS" sz="2000" dirty="0"/>
              <a:t>李萍萍 </a:t>
            </a:r>
            <a:r>
              <a:rPr lang="is-IS" altLang="zh-CN" sz="2000" dirty="0"/>
              <a:t>118037910030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47" y="4386268"/>
            <a:ext cx="4579317" cy="201422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65" y="1659247"/>
            <a:ext cx="4599300" cy="25378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1927103"/>
            <a:ext cx="4240495" cy="38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9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workflow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60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CI</a:t>
            </a:r>
            <a:r>
              <a:rPr lang="zh-CN" altLang="en-US" dirty="0" smtClean="0"/>
              <a:t>：</a:t>
            </a:r>
            <a:r>
              <a:rPr lang="en-US" altLang="zh-CN" dirty="0"/>
              <a:t>Jenkins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7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Kubernetes</a:t>
            </a:r>
          </a:p>
          <a:p>
            <a:pPr lvl="1"/>
            <a:r>
              <a:rPr lang="en-US" altLang="zh-CN" dirty="0" smtClean="0"/>
              <a:t>Based on </a:t>
            </a:r>
            <a:r>
              <a:rPr lang="en-US" altLang="zh-CN" dirty="0" err="1" smtClean="0"/>
              <a:t>openstack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/>
              <a:t>Microservice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Feature: Load Balance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5" y="2545563"/>
            <a:ext cx="8935910" cy="6811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31" y="3684029"/>
            <a:ext cx="5740400" cy="1079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20" y="5220883"/>
            <a:ext cx="4402959" cy="141416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672020" y="6337738"/>
            <a:ext cx="4318877" cy="2694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1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Monitor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3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2333129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74079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30431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Requirement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325310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66076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322428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239089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232709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73475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29827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Requirement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331087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324706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65472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321824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Hypothesis</a:t>
            </a:r>
          </a:p>
          <a:p>
            <a:pPr lvl="1"/>
            <a:r>
              <a:rPr lang="zh-CN" altLang="en-US" dirty="0">
                <a:solidFill>
                  <a:srgbClr val="24292E"/>
                </a:solidFill>
                <a:latin typeface="-apple-system" charset="0"/>
              </a:rPr>
              <a:t>每当人们走进图书馆时，面对海量的图书信息，可能会有选择的困难。有时候，一些人可能只是想读一读有意义的书籍，增长见识，然而对于具体读哪些书，可能没有确定的目标。并且，图书馆的书种类丰富，如何快速定位自己感兴趣的书籍是一个较为艰难的过程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Customer Validation</a:t>
            </a:r>
          </a:p>
          <a:p>
            <a:pPr lvl="1"/>
            <a:r>
              <a:rPr lang="en-US" altLang="zh-CN" dirty="0" smtClean="0"/>
              <a:t>First round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90" y="4539046"/>
            <a:ext cx="3741399" cy="19701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1" y="4539046"/>
            <a:ext cx="3294165" cy="1940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91" y="2494839"/>
            <a:ext cx="3253563" cy="19170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3" y="2494839"/>
            <a:ext cx="3253563" cy="19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Customer Validation</a:t>
            </a:r>
          </a:p>
          <a:p>
            <a:pPr lvl="1"/>
            <a:r>
              <a:rPr lang="en-US" altLang="zh-CN" dirty="0" smtClean="0"/>
              <a:t>Second round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2588173"/>
            <a:ext cx="8430834" cy="337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3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Scope of our </a:t>
            </a:r>
            <a:r>
              <a:rPr lang="en-US" altLang="zh-CN" b="1" dirty="0" smtClean="0"/>
              <a:t>product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面向</a:t>
            </a:r>
            <a:r>
              <a:rPr lang="zh-CN" altLang="en-US" sz="2000" dirty="0"/>
              <a:t>全体上海交通大学在校</a:t>
            </a:r>
            <a:r>
              <a:rPr lang="zh-CN" altLang="en-US" sz="2000" dirty="0" smtClean="0"/>
              <a:t>本科生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提供</a:t>
            </a:r>
            <a:r>
              <a:rPr lang="zh-CN" altLang="en-US" sz="2000" dirty="0"/>
              <a:t>精准的、合适的、个性化的图书借阅</a:t>
            </a:r>
            <a:r>
              <a:rPr lang="zh-CN" altLang="en-US" sz="2000" dirty="0" smtClean="0"/>
              <a:t>推荐</a:t>
            </a:r>
            <a:endParaRPr lang="en-US" altLang="zh-CN" sz="2000" dirty="0" smtClean="0"/>
          </a:p>
          <a:p>
            <a:r>
              <a:rPr lang="en-US" altLang="zh-CN" dirty="0" smtClean="0"/>
              <a:t>Solution </a:t>
            </a:r>
          </a:p>
          <a:p>
            <a:pPr lvl="1"/>
            <a:r>
              <a:rPr lang="zh-CN" altLang="en-US" sz="2000" dirty="0" smtClean="0"/>
              <a:t>实现</a:t>
            </a:r>
            <a:r>
              <a:rPr lang="zh-CN" altLang="en-US" sz="2000" dirty="0"/>
              <a:t>图书借阅</a:t>
            </a:r>
            <a:r>
              <a:rPr lang="zh-CN" altLang="en-US" sz="2000" dirty="0" smtClean="0"/>
              <a:t>推荐推荐</a:t>
            </a:r>
            <a:r>
              <a:rPr lang="zh-CN" altLang="en-US" sz="2000" dirty="0"/>
              <a:t>系统</a:t>
            </a:r>
            <a:r>
              <a:rPr lang="en-US" altLang="zh-CN" sz="2000" dirty="0"/>
              <a:t>Web</a:t>
            </a:r>
            <a:r>
              <a:rPr lang="zh-CN" altLang="en-US" sz="2000" dirty="0" smtClean="0"/>
              <a:t>端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6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2384026"/>
            <a:ext cx="843427" cy="378244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2315251"/>
            <a:ext cx="383206" cy="48754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 flipV="1">
            <a:off x="2534033" y="2744217"/>
            <a:ext cx="4500000" cy="1891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28551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Requirement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3303999"/>
            <a:ext cx="843427" cy="378244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3235224"/>
            <a:ext cx="383206" cy="48754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 flipV="1">
            <a:off x="2534033" y="3664190"/>
            <a:ext cx="4500000" cy="189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320548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 validation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" y="1731159"/>
            <a:ext cx="9144000" cy="56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8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1002</TotalTime>
  <Words>174</Words>
  <Application>Microsoft Macintosh PowerPoint</Application>
  <PresentationFormat>全屏显示(4:3)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-apple-system</vt:lpstr>
      <vt:lpstr>Calibri</vt:lpstr>
      <vt:lpstr>等线</vt:lpstr>
      <vt:lpstr>等线 Light</vt:lpstr>
      <vt:lpstr>微软雅黑</vt:lpstr>
      <vt:lpstr>Arial</vt:lpstr>
      <vt:lpstr>2016-VI主题-蓝</vt:lpstr>
      <vt:lpstr>软件创新课程项目展示</vt:lpstr>
      <vt:lpstr>目录 Contents</vt:lpstr>
      <vt:lpstr>目录 Contents</vt:lpstr>
      <vt:lpstr>Requirement</vt:lpstr>
      <vt:lpstr>Requirement</vt:lpstr>
      <vt:lpstr>Requirement</vt:lpstr>
      <vt:lpstr>Requirement</vt:lpstr>
      <vt:lpstr>目录 Contents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谢谢！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李 萍萍</cp:lastModifiedBy>
  <cp:revision>55</cp:revision>
  <dcterms:created xsi:type="dcterms:W3CDTF">2016-04-20T02:59:17Z</dcterms:created>
  <dcterms:modified xsi:type="dcterms:W3CDTF">2019-06-26T12:53:47Z</dcterms:modified>
</cp:coreProperties>
</file>