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6" r:id="rId4"/>
    <p:sldId id="302" r:id="rId5"/>
    <p:sldId id="303" r:id="rId6"/>
    <p:sldId id="300" r:id="rId7"/>
    <p:sldId id="305" r:id="rId8"/>
    <p:sldId id="304" r:id="rId9"/>
    <p:sldId id="307" r:id="rId10"/>
    <p:sldId id="306" r:id="rId11"/>
    <p:sldId id="30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574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3132-0EBC-03FD-B8A3-248908B4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EBD61E-F256-B381-C702-D9142923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05D69-2E14-EA33-29B8-1AB7D0CD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5CCE2-7BCC-6A24-75A5-62A9DA66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05972-50A8-A2B8-C241-09B7B2DB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1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B5E8F-02A2-2092-6582-914AB5FA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45F2A-FD12-B53B-5E32-51B18DEFE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32E0-FEF7-9C32-22C7-030227DD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80D60-0055-D935-4BE7-B015DDE7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89EB2-675C-2312-A8C7-A5688214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9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2F0DD2-6D9A-A26C-3840-032CD65D7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31404-90CF-37D0-2F3E-914D57AB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27730-61F2-072B-82F9-4AEE2640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8F3B5-9403-712F-FE13-83B0BE95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3B934-024B-8FA4-4062-1BF08C27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261E-6656-6A88-8675-345054FE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AD67F-3F0B-E8D7-CBBD-D5ACDF81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96C3-5021-0ABB-2979-11592495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25E92-44D6-891D-B5FF-37746CE6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5DA70-11E8-07E1-DEEE-CEFF57D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90CD0-E967-40C0-04A1-FAA8DBF2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F50EE-3FCC-E303-5369-FB545FEB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E8711-DBEF-D396-BF7B-0F2652AB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C3762-8D12-FB0D-4725-C6EBF58C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9A76A-2AB9-F1D2-5F64-7E9CC24D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3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546B3-1C6B-3673-B5CD-B37798F3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45780-6A55-9BA9-6D83-F7F2FA104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DE9FF-017C-37ED-6706-E2493D995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392CD-7BF5-D0BD-B55C-4B0240AE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BF33D-877C-6970-3A7B-B06CD5B7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DBB02-1003-2253-E90D-082E38E6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83F07-5C2B-7EDE-0C6C-9E9143CF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A4C0D-B2D4-A65D-7126-205078B1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07B474-22A3-2BA9-4539-AE812395C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8FAB8-2A0B-9E1C-468E-6B712991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2B47BC-AECD-0303-65BD-6884FCF00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72DA8-151E-9F23-5A1C-F326FCE1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1D44D-3095-02D5-40DB-94294E51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59ED91-987F-3550-CB10-D589631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1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0D5E7-D0F1-8DCC-E38B-D0BE3C82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E52F5-75E9-954D-D18A-A764107F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6280EB-1981-310F-E598-790F2AC0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28FB2-7915-FD33-4B22-03DD9AB5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C3CA12-93BF-0D23-4FEC-C0481E0B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481827-EF5F-CB9E-C54C-303481F7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32984-CDB4-37F4-4A05-123B234F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7AB1-842A-3653-1467-959F0826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877BC-3637-EE84-5141-3D16BB6A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FF92B-10D8-7677-6F65-9780A93F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616A0-1F7F-FB1D-3097-1776984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DBA60-0FB4-9A0D-7E85-22F911EF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2F57-BA91-967F-5319-938271AE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8487-C519-A48F-8786-A81871EC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BC3DF5-44F5-2906-2C30-C6319D76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603AD-F826-56A1-841A-0732EF59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C2277-10E7-2B3A-F1F2-BD3018A9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90ED0-4F86-CDAB-8F4A-3CE0636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6C9E1-ABC0-AE78-E48F-479E6524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2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6ED3EA-FF48-02E6-F110-787014D3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87A89-77C2-E66C-1F94-A91AEB3C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2CF5A-DCC1-9D36-2643-40060DB4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F52B-DCB9-4606-9A07-83C3C484219C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3FB54-A942-76A2-4ED3-428D0A3F6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E49FA-8E96-EBE0-0A39-8653BD90A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FF56-F37F-4BFB-B9C5-4CD3C9FD6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1AE7C89-9190-DC99-6F24-05F2758B9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54" y="253650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5400" b="1" spc="-2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</a:t>
            </a:r>
            <a:br>
              <a:rPr lang="en-US" altLang="ko-KR" sz="5400" b="1" spc="-2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b="1" spc="-25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b="1" spc="-25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  구현</a:t>
            </a:r>
            <a:endParaRPr lang="ko-KR" altLang="en-US" sz="2800" b="1" spc="-25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5BDFC7-E3CA-A128-100D-251EFF4D998C}"/>
              </a:ext>
            </a:extLst>
          </p:cNvPr>
          <p:cNvCxnSpPr>
            <a:cxnSpLocks/>
          </p:cNvCxnSpPr>
          <p:nvPr/>
        </p:nvCxnSpPr>
        <p:spPr>
          <a:xfrm>
            <a:off x="441003" y="3434686"/>
            <a:ext cx="11278557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14F76ACA-2DA7-2AB7-9844-45ADFB448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50" y="3948830"/>
            <a:ext cx="3204877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2023.07.24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조이름 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그냥삼조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허승범 박재찬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유채린 윤호진 우수미 최재용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F7FCA59-045E-C699-6B58-09DC00DF524C}"/>
              </a:ext>
            </a:extLst>
          </p:cNvPr>
          <p:cNvCxnSpPr/>
          <p:nvPr/>
        </p:nvCxnSpPr>
        <p:spPr>
          <a:xfrm>
            <a:off x="441004" y="397136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02F6CF-E1CD-4D41-2100-CA0F4D0ABBF9}"/>
              </a:ext>
            </a:extLst>
          </p:cNvPr>
          <p:cNvCxnSpPr/>
          <p:nvPr/>
        </p:nvCxnSpPr>
        <p:spPr>
          <a:xfrm>
            <a:off x="441004" y="432574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3FF3267-B7F0-6BF8-AAC7-86D9EFF1CE26}"/>
              </a:ext>
            </a:extLst>
          </p:cNvPr>
          <p:cNvCxnSpPr/>
          <p:nvPr/>
        </p:nvCxnSpPr>
        <p:spPr>
          <a:xfrm>
            <a:off x="441004" y="4691632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508ED6-E61B-2108-A160-8BEDDD8C1657}"/>
              </a:ext>
            </a:extLst>
          </p:cNvPr>
          <p:cNvCxnSpPr>
            <a:cxnSpLocks/>
          </p:cNvCxnSpPr>
          <p:nvPr/>
        </p:nvCxnSpPr>
        <p:spPr>
          <a:xfrm>
            <a:off x="441003" y="5109953"/>
            <a:ext cx="291475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9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28DCF512-704C-BDDF-9F86-54433A396694}"/>
              </a:ext>
            </a:extLst>
          </p:cNvPr>
          <p:cNvSpPr/>
          <p:nvPr/>
        </p:nvSpPr>
        <p:spPr>
          <a:xfrm>
            <a:off x="6566" y="6624126"/>
            <a:ext cx="12192000" cy="23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2080098" y="166812"/>
            <a:ext cx="8432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2630697" y="324807"/>
            <a:ext cx="867611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기능 및 구현: 장바구니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D816899-AF31-4196-AFEB-25B3D76C8135}"/>
              </a:ext>
            </a:extLst>
          </p:cNvPr>
          <p:cNvSpPr txBox="1"/>
          <p:nvPr/>
        </p:nvSpPr>
        <p:spPr>
          <a:xfrm>
            <a:off x="2182598" y="4732414"/>
            <a:ext cx="538522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ea typeface="맑은 고딕"/>
                <a:cs typeface="Arial"/>
              </a:rPr>
              <a:t>2. </a:t>
            </a:r>
            <a:r>
              <a:rPr lang="ko-KR" altLang="en-US" sz="1600">
                <a:ea typeface="맑은 고딕"/>
                <a:cs typeface="Arial"/>
              </a:rPr>
              <a:t>합계 버튼 클릭 시 카트담긴 상품 가격 총 합계 가격 표현</a:t>
            </a:r>
            <a:endParaRPr lang="ko-KR" altLang="en-US" sz="160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23283B2-A8D9-446F-9A03-57BA11BF3E5D}"/>
              </a:ext>
            </a:extLst>
          </p:cNvPr>
          <p:cNvSpPr txBox="1"/>
          <p:nvPr/>
        </p:nvSpPr>
        <p:spPr>
          <a:xfrm>
            <a:off x="2207006" y="4352210"/>
            <a:ext cx="4557484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ea typeface="맑은 고딕"/>
                <a:cs typeface="Arial"/>
              </a:rPr>
              <a:t>1. </a:t>
            </a:r>
            <a:r>
              <a:rPr lang="ko-KR" altLang="en-US" sz="1600">
                <a:ea typeface="맑은 고딕"/>
                <a:cs typeface="Arial"/>
              </a:rPr>
              <a:t>상품창에서 수량선택 및 장바구니 이동 기능</a:t>
            </a:r>
            <a:endParaRPr lang="ko-KR" altLang="en-US" sz="160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AFD68-B08F-ECFA-4C3E-0E155F632828}"/>
              </a:ext>
            </a:extLst>
          </p:cNvPr>
          <p:cNvSpPr txBox="1"/>
          <p:nvPr/>
        </p:nvSpPr>
        <p:spPr>
          <a:xfrm>
            <a:off x="4017298" y="2862296"/>
            <a:ext cx="113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ea typeface="맑은 고딕"/>
                <a:cs typeface="Arial"/>
              </a:rPr>
              <a:t>①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73C2F1E-3293-33A9-E552-8649AC94B738}"/>
              </a:ext>
            </a:extLst>
          </p:cNvPr>
          <p:cNvGrpSpPr/>
          <p:nvPr/>
        </p:nvGrpSpPr>
        <p:grpSpPr>
          <a:xfrm>
            <a:off x="7962532" y="1325554"/>
            <a:ext cx="4092084" cy="4243258"/>
            <a:chOff x="6021158" y="1085113"/>
            <a:chExt cx="5065489" cy="50202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504A239-C64B-4733-FE94-198DE9507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6" r="2937" b="3076"/>
            <a:stretch/>
          </p:blipFill>
          <p:spPr>
            <a:xfrm>
              <a:off x="6021158" y="1085113"/>
              <a:ext cx="5065489" cy="502028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8DE9D6-048C-079E-1CEE-29ED383C0E4E}"/>
                </a:ext>
              </a:extLst>
            </p:cNvPr>
            <p:cNvSpPr txBox="1"/>
            <p:nvPr/>
          </p:nvSpPr>
          <p:spPr>
            <a:xfrm>
              <a:off x="9218790" y="5236305"/>
              <a:ext cx="11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ea typeface="맑은 고딕"/>
                  <a:cs typeface="Arial"/>
                </a:rPr>
                <a:t>②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51EB8-6954-84A2-3334-86FF505D8C3E}"/>
                </a:ext>
              </a:extLst>
            </p:cNvPr>
            <p:cNvSpPr txBox="1"/>
            <p:nvPr/>
          </p:nvSpPr>
          <p:spPr>
            <a:xfrm>
              <a:off x="6227069" y="5236305"/>
              <a:ext cx="11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ea typeface="맑은 고딕"/>
                  <a:cs typeface="Arial"/>
                </a:rPr>
                <a:t>③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02527C-ADFB-7670-796D-8A325BB1DA47}"/>
                </a:ext>
              </a:extLst>
            </p:cNvPr>
            <p:cNvSpPr txBox="1"/>
            <p:nvPr/>
          </p:nvSpPr>
          <p:spPr>
            <a:xfrm>
              <a:off x="7302793" y="5236305"/>
              <a:ext cx="11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ea typeface="맑은 고딕"/>
                  <a:cs typeface="Arial"/>
                </a:rPr>
                <a:t>④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2A31E-D2E2-56BE-23CA-9A5DAF1FC3F8}"/>
                </a:ext>
              </a:extLst>
            </p:cNvPr>
            <p:cNvSpPr txBox="1"/>
            <p:nvPr/>
          </p:nvSpPr>
          <p:spPr>
            <a:xfrm>
              <a:off x="8355476" y="5262371"/>
              <a:ext cx="11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ea typeface="맑은 고딕"/>
                  <a:cs typeface="Arial"/>
                </a:rPr>
                <a:t>⑤</a:t>
              </a:r>
            </a:p>
          </p:txBody>
        </p:sp>
      </p:grpSp>
      <p:sp>
        <p:nvSpPr>
          <p:cNvPr id="24" name="TextBox 1">
            <a:extLst>
              <a:ext uri="{FF2B5EF4-FFF2-40B4-BE49-F238E27FC236}">
                <a16:creationId xmlns:a16="http://schemas.microsoft.com/office/drawing/2014/main" id="{58EFFBBA-3746-D567-363C-52DB519E7ED9}"/>
              </a:ext>
            </a:extLst>
          </p:cNvPr>
          <p:cNvSpPr txBox="1"/>
          <p:nvPr/>
        </p:nvSpPr>
        <p:spPr>
          <a:xfrm>
            <a:off x="2215725" y="5324139"/>
            <a:ext cx="4557484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ea typeface="맑은 고딕"/>
                <a:cs typeface="Arial"/>
              </a:rPr>
              <a:t>3. </a:t>
            </a:r>
            <a:r>
              <a:rPr lang="ko-KR" altLang="en-US" sz="1600">
                <a:ea typeface="맑은 고딕"/>
                <a:cs typeface="Arial"/>
              </a:rPr>
              <a:t>구매 버튼 클릭 시 주문목록으로 이동</a:t>
            </a:r>
            <a:endParaRPr lang="ko-KR" altLang="en-US" sz="1600">
              <a:ea typeface="맑은 고딕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AE485EE-4AD6-9361-8D3C-CF2ECEB08525}"/>
              </a:ext>
            </a:extLst>
          </p:cNvPr>
          <p:cNvSpPr txBox="1"/>
          <p:nvPr/>
        </p:nvSpPr>
        <p:spPr>
          <a:xfrm>
            <a:off x="2182598" y="5703530"/>
            <a:ext cx="4557484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ea typeface="맑은 고딕"/>
                <a:cs typeface="Arial"/>
              </a:rPr>
              <a:t>4. </a:t>
            </a:r>
            <a:r>
              <a:rPr lang="ko-KR" altLang="en-US" sz="1600">
                <a:ea typeface="맑은 고딕"/>
                <a:cs typeface="Arial"/>
              </a:rPr>
              <a:t>수정버튼 클릭 시 수량 수정 기능 </a:t>
            </a:r>
            <a:endParaRPr lang="ko-KR" altLang="en-US" sz="1600">
              <a:ea typeface="맑은 고딕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DC2DFD20-E2B3-5A3A-83FC-099645DB0C6E}"/>
              </a:ext>
            </a:extLst>
          </p:cNvPr>
          <p:cNvSpPr txBox="1"/>
          <p:nvPr/>
        </p:nvSpPr>
        <p:spPr>
          <a:xfrm>
            <a:off x="2215725" y="6141137"/>
            <a:ext cx="4557484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ea typeface="맑은 고딕"/>
                <a:cs typeface="Arial"/>
              </a:rPr>
              <a:t>5. </a:t>
            </a:r>
            <a:r>
              <a:rPr lang="ko-KR" altLang="en-US" sz="1600">
                <a:ea typeface="맑은 고딕"/>
                <a:cs typeface="Arial"/>
              </a:rPr>
              <a:t>삭제버튼 클릭 시 장바구니에서 삭제 기능 </a:t>
            </a:r>
            <a:endParaRPr lang="ko-KR" altLang="en-US" sz="1600">
              <a:ea typeface="맑은 고딕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18D94D4-6BEC-463F-9C77-6F95790BAB41}"/>
              </a:ext>
            </a:extLst>
          </p:cNvPr>
          <p:cNvGrpSpPr/>
          <p:nvPr/>
        </p:nvGrpSpPr>
        <p:grpSpPr>
          <a:xfrm>
            <a:off x="-52016" y="1"/>
            <a:ext cx="2089922" cy="6857999"/>
            <a:chOff x="-24551" y="-20639"/>
            <a:chExt cx="2089922" cy="68579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DBF4923-542D-07F1-D214-777AC7FFE38B}"/>
                </a:ext>
              </a:extLst>
            </p:cNvPr>
            <p:cNvSpPr/>
            <p:nvPr/>
          </p:nvSpPr>
          <p:spPr>
            <a:xfrm>
              <a:off x="-24551" y="-20639"/>
              <a:ext cx="2089922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414BEFE-2D64-5CC2-FBF4-E77287703502}"/>
                </a:ext>
              </a:extLst>
            </p:cNvPr>
            <p:cNvGrpSpPr/>
            <p:nvPr/>
          </p:nvGrpSpPr>
          <p:grpSpPr>
            <a:xfrm>
              <a:off x="105091" y="5731532"/>
              <a:ext cx="1638385" cy="1105828"/>
              <a:chOff x="219854" y="166069"/>
              <a:chExt cx="1638385" cy="1105828"/>
            </a:xfrm>
          </p:grpSpPr>
          <p:sp>
            <p:nvSpPr>
              <p:cNvPr id="55" name="object 14">
                <a:extLst>
                  <a:ext uri="{FF2B5EF4-FFF2-40B4-BE49-F238E27FC236}">
                    <a16:creationId xmlns:a16="http://schemas.microsoft.com/office/drawing/2014/main" id="{B051F14C-88AE-890A-D314-B9FCF685465D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주문목록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주문삭제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35EF58AA-59CD-DAE0-FD1D-778B3B5D7227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2">
                        <a:lumMod val="75000"/>
                        <a:alpha val="0"/>
                      </a:schemeClr>
                    </a:solidFill>
                    <a:latin typeface="한컴 말랑말랑 Bold"/>
                    <a:cs typeface="한컴 말랑말랑 Bold"/>
                  </a:rPr>
                  <a:t>주문목록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2">
                      <a:lumMod val="75000"/>
                      <a:alpha val="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EB85F97-9FC7-5097-D4AE-1785633DB42E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6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D9296237-7FDB-2E35-12C2-590FE6353C9F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EDAE623-9E33-5EC6-7966-530F388BC5E7}"/>
                </a:ext>
              </a:extLst>
            </p:cNvPr>
            <p:cNvGrpSpPr/>
            <p:nvPr/>
          </p:nvGrpSpPr>
          <p:grpSpPr>
            <a:xfrm>
              <a:off x="75888" y="373364"/>
              <a:ext cx="1638385" cy="1105828"/>
              <a:chOff x="219854" y="166069"/>
              <a:chExt cx="1638385" cy="1105828"/>
            </a:xfrm>
          </p:grpSpPr>
          <p:sp>
            <p:nvSpPr>
              <p:cNvPr id="51" name="object 14">
                <a:extLst>
                  <a:ext uri="{FF2B5EF4-FFF2-40B4-BE49-F238E27FC236}">
                    <a16:creationId xmlns:a16="http://schemas.microsoft.com/office/drawing/2014/main" id="{7ED82C52-E495-845F-7A6D-26B8F981D75C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상품검색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카테고리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52" name="object 15">
                <a:extLst>
                  <a:ext uri="{FF2B5EF4-FFF2-40B4-BE49-F238E27FC236}">
                    <a16:creationId xmlns:a16="http://schemas.microsoft.com/office/drawing/2014/main" id="{6FD1A74E-A033-56D1-0EFF-48C5AB2C0175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쇼핑몰 메인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53" name="object 16">
                <a:extLst>
                  <a:ext uri="{FF2B5EF4-FFF2-40B4-BE49-F238E27FC236}">
                    <a16:creationId xmlns:a16="http://schemas.microsoft.com/office/drawing/2014/main" id="{4B3DD454-BF5C-92CD-C062-3B8D88D65F8C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 dirty="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01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54" name="object 17">
                <a:extLst>
                  <a:ext uri="{FF2B5EF4-FFF2-40B4-BE49-F238E27FC236}">
                    <a16:creationId xmlns:a16="http://schemas.microsoft.com/office/drawing/2014/main" id="{072EEB85-2A4F-2018-F106-38672F8E1B74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5B4B2F-7990-F245-7FA4-6C520E7CFAB0}"/>
                </a:ext>
              </a:extLst>
            </p:cNvPr>
            <p:cNvGrpSpPr/>
            <p:nvPr/>
          </p:nvGrpSpPr>
          <p:grpSpPr>
            <a:xfrm>
              <a:off x="55089" y="2320715"/>
              <a:ext cx="1638385" cy="1105828"/>
              <a:chOff x="219854" y="166069"/>
              <a:chExt cx="1638385" cy="1105828"/>
            </a:xfrm>
          </p:grpSpPr>
          <p:sp>
            <p:nvSpPr>
              <p:cNvPr id="47" name="object 14">
                <a:extLst>
                  <a:ext uri="{FF2B5EF4-FFF2-40B4-BE49-F238E27FC236}">
                    <a16:creationId xmlns:a16="http://schemas.microsoft.com/office/drawing/2014/main" id="{006C82AA-1910-8D14-9C06-BACCAD148193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16964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 실패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85D2FFBD-41A4-97FA-A589-A9E239C40B05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로그인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9" name="object 16">
                <a:extLst>
                  <a:ext uri="{FF2B5EF4-FFF2-40B4-BE49-F238E27FC236}">
                    <a16:creationId xmlns:a16="http://schemas.microsoft.com/office/drawing/2014/main" id="{D524D0DB-F104-E650-C51C-ECAF8F833F33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3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851C20DE-D26B-263C-57EF-35981244B8F8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04EFC25-2898-5733-6E21-3D184F8C2A75}"/>
                </a:ext>
              </a:extLst>
            </p:cNvPr>
            <p:cNvGrpSpPr/>
            <p:nvPr/>
          </p:nvGrpSpPr>
          <p:grpSpPr>
            <a:xfrm>
              <a:off x="105091" y="3431446"/>
              <a:ext cx="1638385" cy="829441"/>
              <a:chOff x="219854" y="179179"/>
              <a:chExt cx="1638385" cy="829441"/>
            </a:xfrm>
          </p:grpSpPr>
          <p:sp>
            <p:nvSpPr>
              <p:cNvPr id="43" name="object 14">
                <a:extLst>
                  <a:ext uri="{FF2B5EF4-FFF2-40B4-BE49-F238E27FC236}">
                    <a16:creationId xmlns:a16="http://schemas.microsoft.com/office/drawing/2014/main" id="{96CA5A41-9B57-7976-2705-3CF12B00B63B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066960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내정보 표시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tx1">
                        <a:alpha val="30000"/>
                      </a:schemeClr>
                    </a:solidFill>
                    <a:latin typeface="맑은 고딕 Semilight"/>
                    <a:cs typeface="맑은 고딕 Semilight"/>
                  </a:rPr>
                  <a:t>수정 및 탈퇴</a:t>
                </a: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4" name="object 15">
                <a:extLst>
                  <a:ext uri="{FF2B5EF4-FFF2-40B4-BE49-F238E27FC236}">
                    <a16:creationId xmlns:a16="http://schemas.microsoft.com/office/drawing/2014/main" id="{631C2EA7-8372-D639-ECEF-F0F40BB7BD9A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내정보</a:t>
                </a:r>
                <a:endParaRPr sz="1400">
                  <a:ln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5" name="object 16">
                <a:extLst>
                  <a:ext uri="{FF2B5EF4-FFF2-40B4-BE49-F238E27FC236}">
                    <a16:creationId xmlns:a16="http://schemas.microsoft.com/office/drawing/2014/main" id="{737415B5-17C6-D6C9-6C58-6659F80A8067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4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61A94A4-B406-9A89-DB2E-DFF351E9A61E}"/>
                </a:ext>
              </a:extLst>
            </p:cNvPr>
            <p:cNvGrpSpPr/>
            <p:nvPr/>
          </p:nvGrpSpPr>
          <p:grpSpPr>
            <a:xfrm>
              <a:off x="55089" y="4519738"/>
              <a:ext cx="1638385" cy="1093004"/>
              <a:chOff x="219854" y="166069"/>
              <a:chExt cx="1638385" cy="1093004"/>
            </a:xfrm>
          </p:grpSpPr>
          <p:sp>
            <p:nvSpPr>
              <p:cNvPr id="39" name="object 14">
                <a:extLst>
                  <a:ext uri="{FF2B5EF4-FFF2-40B4-BE49-F238E27FC236}">
                    <a16:creationId xmlns:a16="http://schemas.microsoft.com/office/drawing/2014/main" id="{4AED59ED-3E44-44CC-E1DB-FF6435DCA610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46573" cy="7437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장바구니 담기수정 및 삭제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B21D1630-985C-F339-E836-74E5B960E1D6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한컴 말랑말랑 Bold"/>
                    <a:cs typeface="한컴 말랑말랑 Bold"/>
                  </a:rPr>
                  <a:t>장바구니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1" name="object 16">
                <a:extLst>
                  <a:ext uri="{FF2B5EF4-FFF2-40B4-BE49-F238E27FC236}">
                    <a16:creationId xmlns:a16="http://schemas.microsoft.com/office/drawing/2014/main" id="{1132307C-7759-56DA-43FA-1EE42A32471F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5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42" name="object 17">
                <a:extLst>
                  <a:ext uri="{FF2B5EF4-FFF2-40B4-BE49-F238E27FC236}">
                    <a16:creationId xmlns:a16="http://schemas.microsoft.com/office/drawing/2014/main" id="{352DC3FA-E417-40AA-8026-024F80621A26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E3F6D84-2FB9-F08B-1172-02C04798FF0A}"/>
                </a:ext>
              </a:extLst>
            </p:cNvPr>
            <p:cNvGrpSpPr/>
            <p:nvPr/>
          </p:nvGrpSpPr>
          <p:grpSpPr>
            <a:xfrm>
              <a:off x="153265" y="1450589"/>
              <a:ext cx="1555804" cy="840653"/>
              <a:chOff x="281930" y="166069"/>
              <a:chExt cx="1555804" cy="840653"/>
            </a:xfrm>
          </p:grpSpPr>
          <p:sp>
            <p:nvSpPr>
              <p:cNvPr id="35" name="object 14">
                <a:extLst>
                  <a:ext uri="{FF2B5EF4-FFF2-40B4-BE49-F238E27FC236}">
                    <a16:creationId xmlns:a16="http://schemas.microsoft.com/office/drawing/2014/main" id="{D466BE98-44FA-7527-52F4-91D0599CD3A4}"/>
                  </a:ext>
                </a:extLst>
              </p:cNvPr>
              <p:cNvSpPr txBox="1"/>
              <p:nvPr/>
            </p:nvSpPr>
            <p:spPr>
              <a:xfrm>
                <a:off x="281930" y="513382"/>
                <a:ext cx="890269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중복체크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36" name="object 15">
                <a:extLst>
                  <a:ext uri="{FF2B5EF4-FFF2-40B4-BE49-F238E27FC236}">
                    <a16:creationId xmlns:a16="http://schemas.microsoft.com/office/drawing/2014/main" id="{19C0E256-4AF9-FABD-66B3-A1104FD86F82}"/>
                  </a:ext>
                </a:extLst>
              </p:cNvPr>
              <p:cNvSpPr txBox="1"/>
              <p:nvPr/>
            </p:nvSpPr>
            <p:spPr>
              <a:xfrm>
                <a:off x="720769" y="169751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회원가입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7" name="object 16">
                <a:extLst>
                  <a:ext uri="{FF2B5EF4-FFF2-40B4-BE49-F238E27FC236}">
                    <a16:creationId xmlns:a16="http://schemas.microsoft.com/office/drawing/2014/main" id="{D6055D40-4057-98D7-F234-4AC3A99AB621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2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8" name="object 17">
                <a:extLst>
                  <a:ext uri="{FF2B5EF4-FFF2-40B4-BE49-F238E27FC236}">
                    <a16:creationId xmlns:a16="http://schemas.microsoft.com/office/drawing/2014/main" id="{0B28D288-EBE0-2BEF-C137-E4CC6504FC81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</p:grpSp>
      <p:sp>
        <p:nvSpPr>
          <p:cNvPr id="59" name="object 17">
            <a:extLst>
              <a:ext uri="{FF2B5EF4-FFF2-40B4-BE49-F238E27FC236}">
                <a16:creationId xmlns:a16="http://schemas.microsoft.com/office/drawing/2014/main" id="{5CB954D0-17DD-07AE-E6F3-FABBA7A7878F}"/>
              </a:ext>
            </a:extLst>
          </p:cNvPr>
          <p:cNvSpPr/>
          <p:nvPr/>
        </p:nvSpPr>
        <p:spPr>
          <a:xfrm>
            <a:off x="4582756" y="2832958"/>
            <a:ext cx="0" cy="259079"/>
          </a:xfrm>
          <a:custGeom>
            <a:avLst/>
            <a:gdLst/>
            <a:ahLst/>
            <a:cxnLst/>
            <a:rect l="l" t="t" r="r" b="b"/>
            <a:pathLst>
              <a:path h="259080">
                <a:moveTo>
                  <a:pt x="0" y="0"/>
                </a:moveTo>
                <a:lnTo>
                  <a:pt x="0" y="259007"/>
                </a:lnTo>
              </a:path>
            </a:pathLst>
          </a:custGeom>
          <a:ln w="20941">
            <a:solidFill>
              <a:srgbClr val="183574">
                <a:alpha val="30000"/>
              </a:srgbClr>
            </a:solidFill>
          </a:ln>
        </p:spPr>
        <p:txBody>
          <a:bodyPr wrap="square" lIns="0" tIns="0" rIns="0" bIns="0" rtlCol="0"/>
          <a:lstStyle/>
          <a:p>
            <a:endParaRPr sz="1400">
              <a:solidFill>
                <a:schemeClr val="tx1">
                  <a:alpha val="3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856517-C26F-5CA7-9B3B-8EDC50E9C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" t="12866" b="36693"/>
          <a:stretch/>
        </p:blipFill>
        <p:spPr>
          <a:xfrm>
            <a:off x="2243785" y="1380881"/>
            <a:ext cx="4887310" cy="2841450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64CC10B-1F04-F574-5EAF-E0E2410EAF7F}"/>
              </a:ext>
            </a:extLst>
          </p:cNvPr>
          <p:cNvSpPr/>
          <p:nvPr/>
        </p:nvSpPr>
        <p:spPr>
          <a:xfrm>
            <a:off x="6473477" y="3105045"/>
            <a:ext cx="1744771" cy="369329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0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57C13F-AA29-3F5C-F859-F8B3C340BE99}"/>
              </a:ext>
            </a:extLst>
          </p:cNvPr>
          <p:cNvSpPr/>
          <p:nvPr/>
        </p:nvSpPr>
        <p:spPr>
          <a:xfrm>
            <a:off x="6566" y="6624126"/>
            <a:ext cx="12192000" cy="23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2073805" y="140319"/>
            <a:ext cx="8432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2707535" y="260353"/>
            <a:ext cx="867611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기능 및 구현: 주문목록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D816899-AF31-4196-AFEB-25B3D76C8135}"/>
              </a:ext>
            </a:extLst>
          </p:cNvPr>
          <p:cNvSpPr txBox="1"/>
          <p:nvPr/>
        </p:nvSpPr>
        <p:spPr>
          <a:xfrm>
            <a:off x="7334378" y="3022387"/>
            <a:ext cx="5385226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ea typeface="맑은 고딕"/>
                <a:cs typeface="Arial"/>
              </a:rPr>
              <a:t>2. </a:t>
            </a:r>
            <a:r>
              <a:rPr lang="ko-KR" altLang="en-US" sz="1600">
                <a:ea typeface="맑은 고딕"/>
                <a:cs typeface="Arial"/>
              </a:rPr>
              <a:t>주문 상세보기 클릭시 주문한 상품</a:t>
            </a:r>
            <a:r>
              <a:rPr lang="en-US" altLang="ko-KR" sz="1600">
                <a:ea typeface="맑은 고딕"/>
                <a:cs typeface="Arial"/>
              </a:rPr>
              <a:t>,</a:t>
            </a:r>
            <a:r>
              <a:rPr lang="ko-KR" altLang="en-US" sz="1600">
                <a:ea typeface="맑은 고딕"/>
                <a:cs typeface="Arial"/>
              </a:rPr>
              <a:t>수량</a:t>
            </a:r>
            <a:r>
              <a:rPr lang="en-US" altLang="ko-KR" sz="1600">
                <a:ea typeface="맑은 고딕"/>
                <a:cs typeface="Arial"/>
              </a:rPr>
              <a:t>,</a:t>
            </a:r>
            <a:r>
              <a:rPr lang="ko-KR" altLang="en-US" sz="1600">
                <a:ea typeface="맑은 고딕"/>
                <a:cs typeface="Arial"/>
              </a:rPr>
              <a:t>가격 표시</a:t>
            </a:r>
            <a:endParaRPr lang="ko-KR" altLang="en-US" sz="160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23283B2-A8D9-446F-9A03-57BA11BF3E5D}"/>
              </a:ext>
            </a:extLst>
          </p:cNvPr>
          <p:cNvSpPr txBox="1"/>
          <p:nvPr/>
        </p:nvSpPr>
        <p:spPr>
          <a:xfrm>
            <a:off x="7334378" y="2595323"/>
            <a:ext cx="4557484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ea typeface="맑은 고딕"/>
                <a:cs typeface="Arial"/>
              </a:rPr>
              <a:t>1. </a:t>
            </a:r>
            <a:r>
              <a:rPr lang="ko-KR" altLang="en-US" sz="1600">
                <a:ea typeface="맑은 고딕"/>
                <a:cs typeface="Arial"/>
              </a:rPr>
              <a:t>주문목록 버튼 클릭시 주문목록 구현 기능</a:t>
            </a:r>
            <a:endParaRPr lang="ko-KR" altLang="en-US" sz="1600">
              <a:ea typeface="맑은 고딕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58EFFBBA-3746-D567-363C-52DB519E7ED9}"/>
              </a:ext>
            </a:extLst>
          </p:cNvPr>
          <p:cNvSpPr txBox="1"/>
          <p:nvPr/>
        </p:nvSpPr>
        <p:spPr>
          <a:xfrm>
            <a:off x="7334378" y="3469372"/>
            <a:ext cx="4557484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ea typeface="맑은 고딕"/>
                <a:cs typeface="Arial"/>
              </a:rPr>
              <a:t>3. </a:t>
            </a:r>
            <a:r>
              <a:rPr lang="ko-KR" altLang="en-US" sz="1600">
                <a:ea typeface="맑은 고딕"/>
                <a:cs typeface="Arial"/>
              </a:rPr>
              <a:t>주문삭제 클릭시 주문삭제 기능 구현</a:t>
            </a:r>
            <a:endParaRPr lang="ko-KR" altLang="en-US" sz="1600"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B4185F-EAFF-1105-0BB0-E8384014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98" t="-110" r="4149" b="3373"/>
          <a:stretch/>
        </p:blipFill>
        <p:spPr>
          <a:xfrm>
            <a:off x="2530902" y="1278987"/>
            <a:ext cx="4431579" cy="492110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A54A82-15A2-7BFF-1ECC-0669FDCF543B}"/>
              </a:ext>
            </a:extLst>
          </p:cNvPr>
          <p:cNvGrpSpPr/>
          <p:nvPr/>
        </p:nvGrpSpPr>
        <p:grpSpPr>
          <a:xfrm>
            <a:off x="0" y="0"/>
            <a:ext cx="2089922" cy="7071691"/>
            <a:chOff x="-24551" y="-20639"/>
            <a:chExt cx="2089922" cy="70716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86AFD7-04F8-87A3-A2AB-44C099BB4C20}"/>
                </a:ext>
              </a:extLst>
            </p:cNvPr>
            <p:cNvSpPr/>
            <p:nvPr/>
          </p:nvSpPr>
          <p:spPr>
            <a:xfrm>
              <a:off x="-24551" y="-20639"/>
              <a:ext cx="2089922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8BD8245-531B-451E-A6A4-7005C5AF7682}"/>
                </a:ext>
              </a:extLst>
            </p:cNvPr>
            <p:cNvGrpSpPr/>
            <p:nvPr/>
          </p:nvGrpSpPr>
          <p:grpSpPr>
            <a:xfrm>
              <a:off x="122888" y="5731532"/>
              <a:ext cx="1620588" cy="1319520"/>
              <a:chOff x="237651" y="166069"/>
              <a:chExt cx="1620588" cy="1319520"/>
            </a:xfrm>
          </p:grpSpPr>
          <p:sp>
            <p:nvSpPr>
              <p:cNvPr id="52" name="object 14">
                <a:extLst>
                  <a:ext uri="{FF2B5EF4-FFF2-40B4-BE49-F238E27FC236}">
                    <a16:creationId xmlns:a16="http://schemas.microsoft.com/office/drawing/2014/main" id="{434EE5FD-6061-5B5E-0166-2DD4CBD0CB63}"/>
                  </a:ext>
                </a:extLst>
              </p:cNvPr>
              <p:cNvSpPr txBox="1"/>
              <p:nvPr/>
            </p:nvSpPr>
            <p:spPr>
              <a:xfrm>
                <a:off x="237651" y="470568"/>
                <a:ext cx="1441982" cy="101502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주문목록</a:t>
                </a:r>
                <a:endParaRPr lang="en-US" altLang="ko-KR" sz="1400" b="0" spc="-17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주문상세보기</a:t>
                </a:r>
                <a:endParaRPr lang="en-US" altLang="ko-KR" sz="1400" b="0" spc="-17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주문삭제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53" name="object 15">
                <a:extLst>
                  <a:ext uri="{FF2B5EF4-FFF2-40B4-BE49-F238E27FC236}">
                    <a16:creationId xmlns:a16="http://schemas.microsoft.com/office/drawing/2014/main" id="{222B753C-3D14-8673-B68E-1F127B97C18A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 b="1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한컴 말랑말랑 Bold"/>
                    <a:cs typeface="한컴 말랑말랑 Bold"/>
                  </a:rPr>
                  <a:t>주문목록</a:t>
                </a:r>
                <a:endParaRPr sz="1400" b="1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54" name="object 16">
                <a:extLst>
                  <a:ext uri="{FF2B5EF4-FFF2-40B4-BE49-F238E27FC236}">
                    <a16:creationId xmlns:a16="http://schemas.microsoft.com/office/drawing/2014/main" id="{8ED6E67E-580E-A155-CE52-8035889C824F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6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55" name="object 17">
                <a:extLst>
                  <a:ext uri="{FF2B5EF4-FFF2-40B4-BE49-F238E27FC236}">
                    <a16:creationId xmlns:a16="http://schemas.microsoft.com/office/drawing/2014/main" id="{CB861261-40D1-85DE-F28C-A16CDB1D7DBC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08A322-C677-A271-2F24-E11DBD4E93F6}"/>
                </a:ext>
              </a:extLst>
            </p:cNvPr>
            <p:cNvGrpSpPr/>
            <p:nvPr/>
          </p:nvGrpSpPr>
          <p:grpSpPr>
            <a:xfrm>
              <a:off x="75888" y="373364"/>
              <a:ext cx="1638385" cy="1105828"/>
              <a:chOff x="219854" y="166069"/>
              <a:chExt cx="1638385" cy="1105828"/>
            </a:xfrm>
          </p:grpSpPr>
          <p:sp>
            <p:nvSpPr>
              <p:cNvPr id="48" name="object 14">
                <a:extLst>
                  <a:ext uri="{FF2B5EF4-FFF2-40B4-BE49-F238E27FC236}">
                    <a16:creationId xmlns:a16="http://schemas.microsoft.com/office/drawing/2014/main" id="{834C734F-36A9-28A7-8FAB-95186E1B9FA7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상품검색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카테고리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9" name="object 15">
                <a:extLst>
                  <a:ext uri="{FF2B5EF4-FFF2-40B4-BE49-F238E27FC236}">
                    <a16:creationId xmlns:a16="http://schemas.microsoft.com/office/drawing/2014/main" id="{1C24279F-C199-BDE1-6A47-81FB89EE85FE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쇼핑몰 메인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50" name="object 16">
                <a:extLst>
                  <a:ext uri="{FF2B5EF4-FFF2-40B4-BE49-F238E27FC236}">
                    <a16:creationId xmlns:a16="http://schemas.microsoft.com/office/drawing/2014/main" id="{BBDD572B-8C83-4A35-41FE-23425E86F748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 dirty="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01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0153819A-5119-17A2-AF60-26DF5AA2B0B1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5107349-CC40-AC9B-EE58-A45285A05D74}"/>
                </a:ext>
              </a:extLst>
            </p:cNvPr>
            <p:cNvGrpSpPr/>
            <p:nvPr/>
          </p:nvGrpSpPr>
          <p:grpSpPr>
            <a:xfrm>
              <a:off x="55089" y="2320715"/>
              <a:ext cx="1638385" cy="1105828"/>
              <a:chOff x="219854" y="166069"/>
              <a:chExt cx="1638385" cy="1105828"/>
            </a:xfrm>
          </p:grpSpPr>
          <p:sp>
            <p:nvSpPr>
              <p:cNvPr id="44" name="object 14">
                <a:extLst>
                  <a:ext uri="{FF2B5EF4-FFF2-40B4-BE49-F238E27FC236}">
                    <a16:creationId xmlns:a16="http://schemas.microsoft.com/office/drawing/2014/main" id="{C8AAE450-1BB7-6FB6-0FD0-5DD1E2171093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16964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 실패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5" name="object 15">
                <a:extLst>
                  <a:ext uri="{FF2B5EF4-FFF2-40B4-BE49-F238E27FC236}">
                    <a16:creationId xmlns:a16="http://schemas.microsoft.com/office/drawing/2014/main" id="{3FBD52FB-26BD-2EAA-CA3D-72112094892E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로그인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6" name="object 16">
                <a:extLst>
                  <a:ext uri="{FF2B5EF4-FFF2-40B4-BE49-F238E27FC236}">
                    <a16:creationId xmlns:a16="http://schemas.microsoft.com/office/drawing/2014/main" id="{52F2B4E8-F877-7A13-3CD8-88B1FBF2B3C4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3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1423D56F-9475-42EC-2AAB-807BC75D8E32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0D7D9DB-BDFB-0676-8946-FA8E8E23E4B9}"/>
                </a:ext>
              </a:extLst>
            </p:cNvPr>
            <p:cNvGrpSpPr/>
            <p:nvPr/>
          </p:nvGrpSpPr>
          <p:grpSpPr>
            <a:xfrm>
              <a:off x="105091" y="3418336"/>
              <a:ext cx="1638385" cy="842551"/>
              <a:chOff x="219854" y="166069"/>
              <a:chExt cx="1638385" cy="842551"/>
            </a:xfrm>
          </p:grpSpPr>
          <p:sp>
            <p:nvSpPr>
              <p:cNvPr id="40" name="object 14">
                <a:extLst>
                  <a:ext uri="{FF2B5EF4-FFF2-40B4-BE49-F238E27FC236}">
                    <a16:creationId xmlns:a16="http://schemas.microsoft.com/office/drawing/2014/main" id="{8F7B1BFE-29C6-721D-838C-D392DB3CEC2B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066960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내정보 표시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tx1">
                        <a:alpha val="30000"/>
                      </a:schemeClr>
                    </a:solidFill>
                    <a:latin typeface="맑은 고딕 Semilight"/>
                    <a:cs typeface="맑은 고딕 Semilight"/>
                  </a:rPr>
                  <a:t>수정 및 탈퇴</a:t>
                </a: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1" name="object 15">
                <a:extLst>
                  <a:ext uri="{FF2B5EF4-FFF2-40B4-BE49-F238E27FC236}">
                    <a16:creationId xmlns:a16="http://schemas.microsoft.com/office/drawing/2014/main" id="{C0B1A1F7-6BB7-002B-5500-125BDC612042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내정보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2" name="object 16">
                <a:extLst>
                  <a:ext uri="{FF2B5EF4-FFF2-40B4-BE49-F238E27FC236}">
                    <a16:creationId xmlns:a16="http://schemas.microsoft.com/office/drawing/2014/main" id="{D6112BCA-9497-0208-BA7F-F68C290B7FBA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4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43" name="object 17">
                <a:extLst>
                  <a:ext uri="{FF2B5EF4-FFF2-40B4-BE49-F238E27FC236}">
                    <a16:creationId xmlns:a16="http://schemas.microsoft.com/office/drawing/2014/main" id="{AAF1930A-9A94-8062-DAB4-EFF1A2C85158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0829FD6-CCCF-D61A-443A-9AFAB8E7187F}"/>
                </a:ext>
              </a:extLst>
            </p:cNvPr>
            <p:cNvGrpSpPr/>
            <p:nvPr/>
          </p:nvGrpSpPr>
          <p:grpSpPr>
            <a:xfrm>
              <a:off x="55089" y="4519738"/>
              <a:ext cx="1638385" cy="1093004"/>
              <a:chOff x="219854" y="166069"/>
              <a:chExt cx="1638385" cy="1093004"/>
            </a:xfrm>
          </p:grpSpPr>
          <p:sp>
            <p:nvSpPr>
              <p:cNvPr id="36" name="object 14">
                <a:extLst>
                  <a:ext uri="{FF2B5EF4-FFF2-40B4-BE49-F238E27FC236}">
                    <a16:creationId xmlns:a16="http://schemas.microsoft.com/office/drawing/2014/main" id="{34AA3E05-ADFE-BFD8-10C0-EB84C229A3EB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46573" cy="7437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장바구니 담기수정 및 삭제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37" name="object 15">
                <a:extLst>
                  <a:ext uri="{FF2B5EF4-FFF2-40B4-BE49-F238E27FC236}">
                    <a16:creationId xmlns:a16="http://schemas.microsoft.com/office/drawing/2014/main" id="{D864E90F-C253-8FE1-827D-1549D5FCED9A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장바구니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8" name="object 16">
                <a:extLst>
                  <a:ext uri="{FF2B5EF4-FFF2-40B4-BE49-F238E27FC236}">
                    <a16:creationId xmlns:a16="http://schemas.microsoft.com/office/drawing/2014/main" id="{AA92A7AE-CC10-9DBC-6EB7-7CBB89BF0DBB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5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9" name="object 17">
                <a:extLst>
                  <a:ext uri="{FF2B5EF4-FFF2-40B4-BE49-F238E27FC236}">
                    <a16:creationId xmlns:a16="http://schemas.microsoft.com/office/drawing/2014/main" id="{B49B14ED-8E20-18F2-9A53-B808BF139EE7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39589B2-02B1-42A6-D1FB-542269DA19D9}"/>
                </a:ext>
              </a:extLst>
            </p:cNvPr>
            <p:cNvGrpSpPr/>
            <p:nvPr/>
          </p:nvGrpSpPr>
          <p:grpSpPr>
            <a:xfrm>
              <a:off x="153265" y="1450589"/>
              <a:ext cx="1555804" cy="840653"/>
              <a:chOff x="281930" y="166069"/>
              <a:chExt cx="1555804" cy="840653"/>
            </a:xfrm>
          </p:grpSpPr>
          <p:sp>
            <p:nvSpPr>
              <p:cNvPr id="32" name="object 14">
                <a:extLst>
                  <a:ext uri="{FF2B5EF4-FFF2-40B4-BE49-F238E27FC236}">
                    <a16:creationId xmlns:a16="http://schemas.microsoft.com/office/drawing/2014/main" id="{E5AD5687-29FD-5E4D-1389-2D0F053F52A1}"/>
                  </a:ext>
                </a:extLst>
              </p:cNvPr>
              <p:cNvSpPr txBox="1"/>
              <p:nvPr/>
            </p:nvSpPr>
            <p:spPr>
              <a:xfrm>
                <a:off x="281930" y="513382"/>
                <a:ext cx="890269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중복체크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33" name="object 15">
                <a:extLst>
                  <a:ext uri="{FF2B5EF4-FFF2-40B4-BE49-F238E27FC236}">
                    <a16:creationId xmlns:a16="http://schemas.microsoft.com/office/drawing/2014/main" id="{6FE69D7A-27D1-79D6-C258-174DB6EA9F54}"/>
                  </a:ext>
                </a:extLst>
              </p:cNvPr>
              <p:cNvSpPr txBox="1"/>
              <p:nvPr/>
            </p:nvSpPr>
            <p:spPr>
              <a:xfrm>
                <a:off x="720769" y="169751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회원가입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4" name="object 16">
                <a:extLst>
                  <a:ext uri="{FF2B5EF4-FFF2-40B4-BE49-F238E27FC236}">
                    <a16:creationId xmlns:a16="http://schemas.microsoft.com/office/drawing/2014/main" id="{EF7773CC-ED91-A982-CBDF-89DCB8883379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2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5" name="object 17">
                <a:extLst>
                  <a:ext uri="{FF2B5EF4-FFF2-40B4-BE49-F238E27FC236}">
                    <a16:creationId xmlns:a16="http://schemas.microsoft.com/office/drawing/2014/main" id="{E0722540-A280-D119-ED1C-C2E1D6399240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414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882808" y="988553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064175" y="2180821"/>
            <a:ext cx="3385062" cy="523220"/>
            <a:chOff x="1386560" y="1961271"/>
            <a:chExt cx="3385062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386560" y="1961271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1.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46810" y="1961271"/>
              <a:ext cx="2824812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/>
                </a:rPr>
                <a:t>벤치마킹 사이트</a:t>
              </a:r>
              <a:endParaRPr lang="ko-KR" altLang="en-US" sz="28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1A2E35-AFFD-ED2D-62C4-6CE1BDAB73F4}"/>
              </a:ext>
            </a:extLst>
          </p:cNvPr>
          <p:cNvGrpSpPr/>
          <p:nvPr/>
        </p:nvGrpSpPr>
        <p:grpSpPr>
          <a:xfrm>
            <a:off x="1083225" y="3147312"/>
            <a:ext cx="2899352" cy="523220"/>
            <a:chOff x="1386560" y="1961271"/>
            <a:chExt cx="2899352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228604-A4C2-1B68-42B4-478037F152D8}"/>
                </a:ext>
              </a:extLst>
            </p:cNvPr>
            <p:cNvSpPr txBox="1"/>
            <p:nvPr/>
          </p:nvSpPr>
          <p:spPr>
            <a:xfrm>
              <a:off x="1386560" y="1961271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2.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F8E0E9-97C5-16F0-C970-6DFCA14C7B71}"/>
                </a:ext>
              </a:extLst>
            </p:cNvPr>
            <p:cNvSpPr txBox="1"/>
            <p:nvPr/>
          </p:nvSpPr>
          <p:spPr>
            <a:xfrm>
              <a:off x="1946810" y="1961271"/>
              <a:ext cx="2339102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/>
                </a:rPr>
                <a:t>데이터베이스</a:t>
              </a:r>
              <a:endParaRPr lang="ko-KR" altLang="en-US" sz="28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80D71-38A3-49F0-7816-E0AF6634E48C}"/>
              </a:ext>
            </a:extLst>
          </p:cNvPr>
          <p:cNvGrpSpPr/>
          <p:nvPr/>
        </p:nvGrpSpPr>
        <p:grpSpPr>
          <a:xfrm>
            <a:off x="1140375" y="4064618"/>
            <a:ext cx="2920191" cy="532551"/>
            <a:chOff x="1386560" y="1961271"/>
            <a:chExt cx="2920191" cy="532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01DCAC-ADFE-E272-E1FA-9C5E260B2575}"/>
                </a:ext>
              </a:extLst>
            </p:cNvPr>
            <p:cNvSpPr txBox="1"/>
            <p:nvPr/>
          </p:nvSpPr>
          <p:spPr>
            <a:xfrm>
              <a:off x="1386560" y="1961271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3.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3EEA05-BB59-1D3C-A81E-91DE3B56FFDA}"/>
                </a:ext>
              </a:extLst>
            </p:cNvPr>
            <p:cNvSpPr txBox="1"/>
            <p:nvPr/>
          </p:nvSpPr>
          <p:spPr>
            <a:xfrm>
              <a:off x="1946810" y="1970602"/>
              <a:ext cx="2359941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/>
                </a:rPr>
                <a:t>기능 및 구현 </a:t>
              </a:r>
              <a:endParaRPr lang="ko-KR" altLang="en-US" sz="28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벤치마킹 사이트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F7E7FD-5B2C-4C7B-B498-C80630F33F53}"/>
              </a:ext>
            </a:extLst>
          </p:cNvPr>
          <p:cNvGrpSpPr/>
          <p:nvPr/>
        </p:nvGrpSpPr>
        <p:grpSpPr>
          <a:xfrm>
            <a:off x="1125488" y="1825600"/>
            <a:ext cx="2592358" cy="3595074"/>
            <a:chOff x="989354" y="1453051"/>
            <a:chExt cx="3002665" cy="416168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5EEF698-CD8D-4DBD-B915-DFB00393B1DE}"/>
                </a:ext>
              </a:extLst>
            </p:cNvPr>
            <p:cNvSpPr/>
            <p:nvPr/>
          </p:nvSpPr>
          <p:spPr>
            <a:xfrm>
              <a:off x="989354" y="1453051"/>
              <a:ext cx="3002665" cy="30026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9947B7-9F0D-41A6-9B76-D0D6448A2F7A}"/>
                </a:ext>
              </a:extLst>
            </p:cNvPr>
            <p:cNvSpPr txBox="1"/>
            <p:nvPr/>
          </p:nvSpPr>
          <p:spPr>
            <a:xfrm flipH="1">
              <a:off x="1432553" y="5035617"/>
              <a:ext cx="2092960" cy="427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>
                  <a:cs typeface="Arial"/>
                </a:rPr>
                <a:t>네이버 쇼핑</a:t>
              </a:r>
              <a:endParaRPr lang="ko-KR" altLang="en-US" err="1">
                <a:cs typeface="Arial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1752E51-387D-4A9A-8CE1-B506ED786885}"/>
                </a:ext>
              </a:extLst>
            </p:cNvPr>
            <p:cNvCxnSpPr/>
            <p:nvPr/>
          </p:nvCxnSpPr>
          <p:spPr>
            <a:xfrm>
              <a:off x="2123656" y="561474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182F30D-2013-4BCB-8FAA-E343BB5ECE85}"/>
              </a:ext>
            </a:extLst>
          </p:cNvPr>
          <p:cNvGrpSpPr/>
          <p:nvPr/>
        </p:nvGrpSpPr>
        <p:grpSpPr>
          <a:xfrm>
            <a:off x="8269021" y="1825600"/>
            <a:ext cx="2592358" cy="3595074"/>
            <a:chOff x="989354" y="1453051"/>
            <a:chExt cx="3002665" cy="416168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5F1E685-8436-427F-B992-440FCA90FAF9}"/>
                </a:ext>
              </a:extLst>
            </p:cNvPr>
            <p:cNvSpPr/>
            <p:nvPr/>
          </p:nvSpPr>
          <p:spPr>
            <a:xfrm>
              <a:off x="989354" y="1453051"/>
              <a:ext cx="3002665" cy="30026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E92F5C-3407-4A1D-926D-1D7CB6288FFB}"/>
                </a:ext>
              </a:extLst>
            </p:cNvPr>
            <p:cNvSpPr txBox="1"/>
            <p:nvPr/>
          </p:nvSpPr>
          <p:spPr>
            <a:xfrm flipH="1">
              <a:off x="1444207" y="5035617"/>
              <a:ext cx="2092960" cy="427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>
                  <a:cs typeface="Arial"/>
                </a:rPr>
                <a:t>쿠팡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27E663-EF1D-4186-9145-3AFFBB30E9F6}"/>
                </a:ext>
              </a:extLst>
            </p:cNvPr>
            <p:cNvCxnSpPr/>
            <p:nvPr/>
          </p:nvCxnSpPr>
          <p:spPr>
            <a:xfrm>
              <a:off x="2123656" y="561474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B5C116-41FF-488F-A53D-1579B5DF8C05}"/>
              </a:ext>
            </a:extLst>
          </p:cNvPr>
          <p:cNvGrpSpPr/>
          <p:nvPr/>
        </p:nvGrpSpPr>
        <p:grpSpPr>
          <a:xfrm>
            <a:off x="4696713" y="1811923"/>
            <a:ext cx="2592358" cy="3595075"/>
            <a:chOff x="989354" y="1453050"/>
            <a:chExt cx="3002665" cy="416169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FAA80BF-1B60-4CBE-9A4D-18F3168D60F9}"/>
                </a:ext>
              </a:extLst>
            </p:cNvPr>
            <p:cNvSpPr/>
            <p:nvPr/>
          </p:nvSpPr>
          <p:spPr>
            <a:xfrm>
              <a:off x="989354" y="1453050"/>
              <a:ext cx="3002665" cy="30026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0997E5-9A8C-4DC0-B0F8-ED3A782DE87F}"/>
                </a:ext>
              </a:extLst>
            </p:cNvPr>
            <p:cNvSpPr txBox="1"/>
            <p:nvPr/>
          </p:nvSpPr>
          <p:spPr>
            <a:xfrm flipH="1">
              <a:off x="1444207" y="5035617"/>
              <a:ext cx="2092960" cy="427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>
                  <a:cs typeface="Arial"/>
                </a:rPr>
                <a:t>신세계몰</a:t>
              </a:r>
              <a:endParaRPr lang="ko-KR" altLang="en-US" err="1">
                <a:cs typeface="Arial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7BF8EC4-32A9-4425-9DF8-8B76002AFEE5}"/>
                </a:ext>
              </a:extLst>
            </p:cNvPr>
            <p:cNvCxnSpPr>
              <a:cxnSpLocks/>
            </p:cNvCxnSpPr>
            <p:nvPr/>
          </p:nvCxnSpPr>
          <p:spPr>
            <a:xfrm>
              <a:off x="2123656" y="561474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94A03A5-ADEC-7E32-6931-3392899F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75" y="2374899"/>
            <a:ext cx="1491276" cy="1456915"/>
          </a:xfrm>
          <a:prstGeom prst="rect">
            <a:avLst/>
          </a:prstGeom>
        </p:spPr>
      </p:pic>
      <p:pic>
        <p:nvPicPr>
          <p:cNvPr id="1026" name="Picture 2" descr="믿고 사는 즐거움 SSG.COM">
            <a:extLst>
              <a:ext uri="{FF2B5EF4-FFF2-40B4-BE49-F238E27FC236}">
                <a16:creationId xmlns:a16="http://schemas.microsoft.com/office/drawing/2014/main" id="{4DFA84C7-7A2C-A952-CEA5-296291AE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09" y="2293731"/>
            <a:ext cx="1619249" cy="161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쿠팡!">
            <a:extLst>
              <a:ext uri="{FF2B5EF4-FFF2-40B4-BE49-F238E27FC236}">
                <a16:creationId xmlns:a16="http://schemas.microsoft.com/office/drawing/2014/main" id="{7F8B9AE8-63BB-BB88-FC53-AC89040E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07" y="2246106"/>
            <a:ext cx="1666874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EEF8FD-9BB7-E9EC-A0A2-73B1EDB542D2}"/>
              </a:ext>
            </a:extLst>
          </p:cNvPr>
          <p:cNvSpPr/>
          <p:nvPr/>
        </p:nvSpPr>
        <p:spPr>
          <a:xfrm>
            <a:off x="0" y="6376316"/>
            <a:ext cx="12192000" cy="23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8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54966"/>
            <a:ext cx="867611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데이터 베이스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6D5B6B9-8E87-44C9-9125-7FC0162A00B6}"/>
              </a:ext>
            </a:extLst>
          </p:cNvPr>
          <p:cNvSpPr/>
          <p:nvPr/>
        </p:nvSpPr>
        <p:spPr>
          <a:xfrm>
            <a:off x="0" y="6463205"/>
            <a:ext cx="12192000" cy="23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1C1DD8-49B6-3535-FC45-B86B7515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0" y="1427451"/>
            <a:ext cx="5921091" cy="200154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7713DD-1677-A661-D819-517615DB8A7C}"/>
              </a:ext>
            </a:extLst>
          </p:cNvPr>
          <p:cNvSpPr txBox="1"/>
          <p:nvPr/>
        </p:nvSpPr>
        <p:spPr>
          <a:xfrm>
            <a:off x="6405260" y="3165285"/>
            <a:ext cx="3614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회원 테이블</a:t>
            </a:r>
            <a:endParaRPr lang="ko-KR" altLang="en-US" b="1" dirty="0">
              <a:ea typeface="맑은 고딕"/>
              <a:cs typeface="Arial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91A5663-3C6F-D0CB-4E5D-ABA2EB23747C}"/>
              </a:ext>
            </a:extLst>
          </p:cNvPr>
          <p:cNvCxnSpPr>
            <a:cxnSpLocks/>
          </p:cNvCxnSpPr>
          <p:nvPr/>
        </p:nvCxnSpPr>
        <p:spPr>
          <a:xfrm>
            <a:off x="6376631" y="3061913"/>
            <a:ext cx="732378" cy="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C2C8B18-86D1-784A-7872-8F48CC138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99" y="3873752"/>
            <a:ext cx="5921091" cy="1889172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A6CD7A-64F4-FE10-F092-C1C9AD9815E4}"/>
              </a:ext>
            </a:extLst>
          </p:cNvPr>
          <p:cNvSpPr txBox="1"/>
          <p:nvPr/>
        </p:nvSpPr>
        <p:spPr>
          <a:xfrm>
            <a:off x="6405260" y="5622018"/>
            <a:ext cx="3614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장바구니 </a:t>
            </a:r>
            <a:r>
              <a:rPr lang="ko-KR" altLang="en-US" b="1" dirty="0">
                <a:ea typeface="맑은 고딕"/>
              </a:rPr>
              <a:t>테이블</a:t>
            </a:r>
            <a:endParaRPr lang="ko-KR" altLang="en-US" b="1" dirty="0">
              <a:ea typeface="맑은 고딕"/>
              <a:cs typeface="Arial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262A8D8-5CF5-C9B3-6AFD-CFF866540FA2}"/>
              </a:ext>
            </a:extLst>
          </p:cNvPr>
          <p:cNvCxnSpPr>
            <a:cxnSpLocks/>
          </p:cNvCxnSpPr>
          <p:nvPr/>
        </p:nvCxnSpPr>
        <p:spPr>
          <a:xfrm>
            <a:off x="6376631" y="5527507"/>
            <a:ext cx="732378" cy="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54966"/>
            <a:ext cx="867611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데이터 베이스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6D5B6B9-8E87-44C9-9125-7FC0162A00B6}"/>
              </a:ext>
            </a:extLst>
          </p:cNvPr>
          <p:cNvSpPr/>
          <p:nvPr/>
        </p:nvSpPr>
        <p:spPr>
          <a:xfrm>
            <a:off x="0" y="6463205"/>
            <a:ext cx="12192000" cy="23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713DD-1677-A661-D819-517615DB8A7C}"/>
              </a:ext>
            </a:extLst>
          </p:cNvPr>
          <p:cNvSpPr txBox="1"/>
          <p:nvPr/>
        </p:nvSpPr>
        <p:spPr>
          <a:xfrm>
            <a:off x="4907903" y="3275352"/>
            <a:ext cx="1916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주문상품 </a:t>
            </a:r>
            <a:r>
              <a:rPr lang="ko-KR" altLang="en-US" b="1" dirty="0">
                <a:ea typeface="맑은 고딕"/>
              </a:rPr>
              <a:t>테이블</a:t>
            </a:r>
            <a:endParaRPr lang="ko-KR" altLang="en-US" b="1" dirty="0">
              <a:ea typeface="맑은 고딕"/>
              <a:cs typeface="Arial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91A5663-3C6F-D0CB-4E5D-ABA2EB23747C}"/>
              </a:ext>
            </a:extLst>
          </p:cNvPr>
          <p:cNvCxnSpPr>
            <a:cxnSpLocks/>
          </p:cNvCxnSpPr>
          <p:nvPr/>
        </p:nvCxnSpPr>
        <p:spPr>
          <a:xfrm>
            <a:off x="4907903" y="3244399"/>
            <a:ext cx="732378" cy="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A6CD7A-64F4-FE10-F092-C1C9AD9815E4}"/>
              </a:ext>
            </a:extLst>
          </p:cNvPr>
          <p:cNvSpPr txBox="1"/>
          <p:nvPr/>
        </p:nvSpPr>
        <p:spPr>
          <a:xfrm>
            <a:off x="4907903" y="5634885"/>
            <a:ext cx="3614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주문 </a:t>
            </a:r>
            <a:r>
              <a:rPr lang="ko-KR" altLang="en-US" b="1" dirty="0">
                <a:ea typeface="맑은 고딕"/>
              </a:rPr>
              <a:t>테이블</a:t>
            </a:r>
            <a:endParaRPr lang="ko-KR" altLang="en-US" b="1" dirty="0">
              <a:ea typeface="맑은 고딕"/>
              <a:cs typeface="Arial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262A8D8-5CF5-C9B3-6AFD-CFF866540FA2}"/>
              </a:ext>
            </a:extLst>
          </p:cNvPr>
          <p:cNvCxnSpPr>
            <a:cxnSpLocks/>
          </p:cNvCxnSpPr>
          <p:nvPr/>
        </p:nvCxnSpPr>
        <p:spPr>
          <a:xfrm>
            <a:off x="4823929" y="5626024"/>
            <a:ext cx="732378" cy="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8A2EC04-B2A1-1D33-19F3-48EB0E3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430" y="2339442"/>
            <a:ext cx="5300330" cy="217911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38B1B8-05A6-712B-9FA1-8A887E30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7" y="4067462"/>
            <a:ext cx="4574582" cy="197296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580743-6C55-64BF-E864-94AD65C0E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47" y="1543468"/>
            <a:ext cx="4658556" cy="193051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A1011-90E3-98EC-CC23-ECBE44B32FDB}"/>
              </a:ext>
            </a:extLst>
          </p:cNvPr>
          <p:cNvSpPr txBox="1"/>
          <p:nvPr/>
        </p:nvSpPr>
        <p:spPr>
          <a:xfrm>
            <a:off x="8577943" y="4869278"/>
            <a:ext cx="3614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상품 </a:t>
            </a:r>
            <a:r>
              <a:rPr lang="ko-KR" altLang="en-US" b="1" dirty="0">
                <a:ea typeface="맑은 고딕"/>
              </a:rPr>
              <a:t>테이블</a:t>
            </a:r>
            <a:endParaRPr lang="ko-KR" altLang="en-US" b="1" dirty="0">
              <a:ea typeface="맑은 고딕"/>
              <a:cs typeface="Arial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7F42F5-351D-FD64-F6D1-E01D3B50272F}"/>
              </a:ext>
            </a:extLst>
          </p:cNvPr>
          <p:cNvCxnSpPr>
            <a:cxnSpLocks/>
          </p:cNvCxnSpPr>
          <p:nvPr/>
        </p:nvCxnSpPr>
        <p:spPr>
          <a:xfrm>
            <a:off x="8913847" y="4784018"/>
            <a:ext cx="732378" cy="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5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D7799268-0E97-9E47-F4C9-3C53D6A73B4A}"/>
              </a:ext>
            </a:extLst>
          </p:cNvPr>
          <p:cNvSpPr/>
          <p:nvPr/>
        </p:nvSpPr>
        <p:spPr>
          <a:xfrm>
            <a:off x="6566" y="6624126"/>
            <a:ext cx="12192000" cy="23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2089922" y="-42945"/>
            <a:ext cx="8432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2460024" y="199364"/>
            <a:ext cx="867611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기능 및 구현: 메인페이지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D816899-AF31-4196-AFEB-25B3D76C8135}"/>
              </a:ext>
            </a:extLst>
          </p:cNvPr>
          <p:cNvSpPr txBox="1"/>
          <p:nvPr/>
        </p:nvSpPr>
        <p:spPr>
          <a:xfrm>
            <a:off x="7771433" y="5266956"/>
            <a:ext cx="455748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  <a:cs typeface="Arial"/>
              </a:rPr>
              <a:t>2. </a:t>
            </a:r>
            <a:r>
              <a:rPr lang="ko-KR" altLang="en-US">
                <a:ea typeface="맑은 고딕"/>
                <a:cs typeface="Arial"/>
              </a:rPr>
              <a:t>카테고리별 상품목록창 이동기능 구현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23283B2-A8D9-446F-9A03-57BA11BF3E5D}"/>
              </a:ext>
            </a:extLst>
          </p:cNvPr>
          <p:cNvSpPr txBox="1"/>
          <p:nvPr/>
        </p:nvSpPr>
        <p:spPr>
          <a:xfrm>
            <a:off x="7771433" y="4755864"/>
            <a:ext cx="455748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  <a:cs typeface="Arial"/>
              </a:rPr>
              <a:t>1. </a:t>
            </a:r>
            <a:r>
              <a:rPr lang="ko-KR" altLang="en-US">
                <a:ea typeface="맑은 고딕"/>
                <a:cs typeface="Arial"/>
              </a:rPr>
              <a:t>메인페이지 상품검색 기능</a:t>
            </a:r>
            <a:endParaRPr lang="ko-KR" altLang="en-US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787F33-9E81-4183-D8AF-476BDE05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42" y="1108730"/>
            <a:ext cx="4698022" cy="5155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267F7D3-1C77-CE82-5F07-687D524E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" t="12866" b="36693"/>
          <a:stretch/>
        </p:blipFill>
        <p:spPr>
          <a:xfrm>
            <a:off x="6722255" y="1866078"/>
            <a:ext cx="4887310" cy="2841450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19" name="화살표: 굽음 18">
            <a:extLst>
              <a:ext uri="{FF2B5EF4-FFF2-40B4-BE49-F238E27FC236}">
                <a16:creationId xmlns:a16="http://schemas.microsoft.com/office/drawing/2014/main" id="{8614FBD3-5566-DFAF-FEDB-52E5C1D4E410}"/>
              </a:ext>
            </a:extLst>
          </p:cNvPr>
          <p:cNvSpPr/>
          <p:nvPr/>
        </p:nvSpPr>
        <p:spPr>
          <a:xfrm flipV="1">
            <a:off x="6375738" y="2612572"/>
            <a:ext cx="571500" cy="816428"/>
          </a:xfrm>
          <a:prstGeom prst="ben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B8A3B075-E9A9-7111-0E4E-8A0220ED9C26}"/>
              </a:ext>
            </a:extLst>
          </p:cNvPr>
          <p:cNvSpPr txBox="1"/>
          <p:nvPr/>
        </p:nvSpPr>
        <p:spPr>
          <a:xfrm>
            <a:off x="922225" y="9143674"/>
            <a:ext cx="1214120" cy="1132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</a:pPr>
            <a:r>
              <a:rPr sz="1450" b="0" spc="-170" dirty="0">
                <a:solidFill>
                  <a:srgbClr val="183574"/>
                </a:solidFill>
                <a:latin typeface="맑은 고딕 Semilight"/>
                <a:cs typeface="맑은 고딕 Semilight"/>
              </a:rPr>
              <a:t>예매 </a:t>
            </a:r>
            <a:r>
              <a:rPr sz="1450" b="0" spc="-75" dirty="0">
                <a:solidFill>
                  <a:srgbClr val="183574"/>
                </a:solidFill>
                <a:latin typeface="맑은 고딕 Semilight"/>
                <a:cs typeface="맑은 고딕 Semilight"/>
              </a:rPr>
              <a:t>/ </a:t>
            </a:r>
            <a:r>
              <a:rPr sz="1450" b="0" spc="-170" dirty="0">
                <a:solidFill>
                  <a:srgbClr val="183574"/>
                </a:solidFill>
                <a:latin typeface="맑은 고딕 Semilight"/>
                <a:cs typeface="맑은 고딕 Semilight"/>
              </a:rPr>
              <a:t>예약 내역  내가 쓴</a:t>
            </a:r>
            <a:r>
              <a:rPr sz="1450" b="0" spc="-130" dirty="0">
                <a:solidFill>
                  <a:srgbClr val="183574"/>
                </a:solidFill>
                <a:latin typeface="맑은 고딕 Semilight"/>
                <a:cs typeface="맑은 고딕 Semilight"/>
              </a:rPr>
              <a:t> </a:t>
            </a:r>
            <a:r>
              <a:rPr sz="1450" b="0" spc="-170" dirty="0">
                <a:solidFill>
                  <a:srgbClr val="183574"/>
                </a:solidFill>
                <a:latin typeface="맑은 고딕 Semilight"/>
                <a:cs typeface="맑은 고딕 Semilight"/>
              </a:rPr>
              <a:t>리뷰</a:t>
            </a:r>
            <a:endParaRPr sz="1450">
              <a:latin typeface="맑은 고딕 Semilight"/>
              <a:cs typeface="맑은 고딕 Semilight"/>
            </a:endParaRPr>
          </a:p>
          <a:p>
            <a:pPr marL="12700" marR="165735">
              <a:lnSpc>
                <a:spcPts val="2300"/>
              </a:lnSpc>
              <a:spcBef>
                <a:spcPts val="140"/>
              </a:spcBef>
            </a:pPr>
            <a:r>
              <a:rPr sz="1450" b="0" spc="-170" dirty="0">
                <a:solidFill>
                  <a:srgbClr val="183574"/>
                </a:solidFill>
                <a:latin typeface="맑은 고딕 Semilight"/>
                <a:cs typeface="맑은 고딕 Semilight"/>
              </a:rPr>
              <a:t>찜한 목록  개인정보</a:t>
            </a:r>
            <a:r>
              <a:rPr sz="1450" b="0" spc="-95" dirty="0">
                <a:solidFill>
                  <a:srgbClr val="183574"/>
                </a:solidFill>
                <a:latin typeface="맑은 고딕 Semilight"/>
                <a:cs typeface="맑은 고딕 Semilight"/>
              </a:rPr>
              <a:t> </a:t>
            </a:r>
            <a:r>
              <a:rPr sz="1450" b="0" spc="-170" dirty="0">
                <a:solidFill>
                  <a:srgbClr val="183574"/>
                </a:solidFill>
                <a:latin typeface="맑은 고딕 Semilight"/>
                <a:cs typeface="맑은 고딕 Semilight"/>
              </a:rPr>
              <a:t>수정</a:t>
            </a:r>
            <a:endParaRPr sz="1450">
              <a:latin typeface="맑은 고딕 Semilight"/>
              <a:cs typeface="맑은 고딕 Semilight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0C768F1A-9342-ABE9-B48C-79370169F7A3}"/>
              </a:ext>
            </a:extLst>
          </p:cNvPr>
          <p:cNvSpPr txBox="1"/>
          <p:nvPr/>
        </p:nvSpPr>
        <p:spPr>
          <a:xfrm>
            <a:off x="1676615" y="8713525"/>
            <a:ext cx="12934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30" dirty="0">
                <a:solidFill>
                  <a:srgbClr val="183574"/>
                </a:solidFill>
                <a:latin typeface="한컴 말랑말랑 Bold"/>
                <a:cs typeface="한컴 말랑말랑 Bold"/>
              </a:rPr>
              <a:t>마이페이지</a:t>
            </a:r>
            <a:endParaRPr sz="2300">
              <a:latin typeface="한컴 말랑말랑 Bold"/>
              <a:cs typeface="한컴 말랑말랑 Bold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34BC04BF-C4B8-75FC-E226-5207E2C7F894}"/>
              </a:ext>
            </a:extLst>
          </p:cNvPr>
          <p:cNvSpPr txBox="1"/>
          <p:nvPr/>
        </p:nvSpPr>
        <p:spPr>
          <a:xfrm>
            <a:off x="922220" y="8693453"/>
            <a:ext cx="448309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b="1" spc="-35" dirty="0">
                <a:solidFill>
                  <a:srgbClr val="183574"/>
                </a:solidFill>
                <a:latin typeface="한컴 말랑말랑 Bold"/>
                <a:cs typeface="한컴 말랑말랑 Bold"/>
              </a:rPr>
              <a:t>06</a:t>
            </a:r>
            <a:endParaRPr sz="2700">
              <a:latin typeface="한컴 말랑말랑 Bold"/>
              <a:cs typeface="한컴 말랑말랑 Bold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C1832C2E-FDEA-C776-D90B-7AFD26C57880}"/>
              </a:ext>
            </a:extLst>
          </p:cNvPr>
          <p:cNvSpPr/>
          <p:nvPr/>
        </p:nvSpPr>
        <p:spPr>
          <a:xfrm>
            <a:off x="1496846" y="879807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07"/>
                </a:lnTo>
              </a:path>
            </a:pathLst>
          </a:custGeom>
          <a:ln w="20941">
            <a:solidFill>
              <a:srgbClr val="1835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142F95FE-0BB9-20C6-D11D-04E0371247AC}"/>
              </a:ext>
            </a:extLst>
          </p:cNvPr>
          <p:cNvGrpSpPr/>
          <p:nvPr/>
        </p:nvGrpSpPr>
        <p:grpSpPr>
          <a:xfrm>
            <a:off x="18083" y="1"/>
            <a:ext cx="2089922" cy="6857999"/>
            <a:chOff x="-33582" y="-20639"/>
            <a:chExt cx="2089922" cy="68579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A05C2D8-14DB-D0FF-EC17-AB3F9F1DAD3B}"/>
                </a:ext>
              </a:extLst>
            </p:cNvPr>
            <p:cNvSpPr/>
            <p:nvPr/>
          </p:nvSpPr>
          <p:spPr>
            <a:xfrm>
              <a:off x="-33582" y="-20639"/>
              <a:ext cx="2089922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47483940-88D3-2CDE-B86D-0981F0DEBBF5}"/>
                </a:ext>
              </a:extLst>
            </p:cNvPr>
            <p:cNvGrpSpPr/>
            <p:nvPr/>
          </p:nvGrpSpPr>
          <p:grpSpPr>
            <a:xfrm>
              <a:off x="105091" y="5731532"/>
              <a:ext cx="1638385" cy="1105828"/>
              <a:chOff x="219854" y="166069"/>
              <a:chExt cx="1638385" cy="1105828"/>
            </a:xfrm>
          </p:grpSpPr>
          <p:sp>
            <p:nvSpPr>
              <p:cNvPr id="212" name="object 14">
                <a:extLst>
                  <a:ext uri="{FF2B5EF4-FFF2-40B4-BE49-F238E27FC236}">
                    <a16:creationId xmlns:a16="http://schemas.microsoft.com/office/drawing/2014/main" id="{AFA55991-ABD7-B676-9AE9-DD390611C55E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상품검색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카테고리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13" name="object 15">
                <a:extLst>
                  <a:ext uri="{FF2B5EF4-FFF2-40B4-BE49-F238E27FC236}">
                    <a16:creationId xmlns:a16="http://schemas.microsoft.com/office/drawing/2014/main" id="{B3F72A72-2F0B-60A6-33F4-C1F4F8CBC359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2">
                        <a:lumMod val="75000"/>
                        <a:alpha val="0"/>
                      </a:schemeClr>
                    </a:solidFill>
                    <a:latin typeface="한컴 말랑말랑 Bold"/>
                    <a:cs typeface="한컴 말랑말랑 Bold"/>
                  </a:rPr>
                  <a:t>주문목록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2">
                      <a:lumMod val="75000"/>
                      <a:alpha val="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214" name="object 16">
                <a:extLst>
                  <a:ext uri="{FF2B5EF4-FFF2-40B4-BE49-F238E27FC236}">
                    <a16:creationId xmlns:a16="http://schemas.microsoft.com/office/drawing/2014/main" id="{3ACDA129-2AE2-1214-0A1D-D59E8FA554B9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6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215" name="object 17">
                <a:extLst>
                  <a:ext uri="{FF2B5EF4-FFF2-40B4-BE49-F238E27FC236}">
                    <a16:creationId xmlns:a16="http://schemas.microsoft.com/office/drawing/2014/main" id="{EEA8F869-CDFD-9382-B670-58CF79298977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939FAA3D-F96A-8A1C-9A77-E569F7DBCB6F}"/>
                </a:ext>
              </a:extLst>
            </p:cNvPr>
            <p:cNvGrpSpPr/>
            <p:nvPr/>
          </p:nvGrpSpPr>
          <p:grpSpPr>
            <a:xfrm>
              <a:off x="75888" y="373364"/>
              <a:ext cx="1638385" cy="1105828"/>
              <a:chOff x="219854" y="166069"/>
              <a:chExt cx="1638385" cy="1105828"/>
            </a:xfrm>
          </p:grpSpPr>
          <p:sp>
            <p:nvSpPr>
              <p:cNvPr id="219" name="object 14">
                <a:extLst>
                  <a:ext uri="{FF2B5EF4-FFF2-40B4-BE49-F238E27FC236}">
                    <a16:creationId xmlns:a16="http://schemas.microsoft.com/office/drawing/2014/main" id="{CDEEB36F-5B32-A25D-AF86-DD523A0EE6BC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상품검색</a:t>
                </a:r>
                <a:endParaRPr lang="en-US" altLang="ko-KR" sz="1400" b="0" spc="-17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카테고리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20" name="object 15">
                <a:extLst>
                  <a:ext uri="{FF2B5EF4-FFF2-40B4-BE49-F238E27FC236}">
                    <a16:creationId xmlns:a16="http://schemas.microsoft.com/office/drawing/2014/main" id="{5F307CDC-5E13-FBF7-33D5-1C12E55251AE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 b="1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한컴 말랑말랑 Bold"/>
                    <a:cs typeface="한컴 말랑말랑 Bold"/>
                  </a:rPr>
                  <a:t>쇼핑몰 메인</a:t>
                </a:r>
                <a:endParaRPr sz="1400" b="1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221" name="object 16">
                <a:extLst>
                  <a:ext uri="{FF2B5EF4-FFF2-40B4-BE49-F238E27FC236}">
                    <a16:creationId xmlns:a16="http://schemas.microsoft.com/office/drawing/2014/main" id="{4AA39FBC-599B-D192-7F9D-6B6A58E0951B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 dirty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01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222" name="object 17">
                <a:extLst>
                  <a:ext uri="{FF2B5EF4-FFF2-40B4-BE49-F238E27FC236}">
                    <a16:creationId xmlns:a16="http://schemas.microsoft.com/office/drawing/2014/main" id="{F22D1A0B-5B89-B9AB-E694-4A79F9985AAF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D437A3E8-454B-DBDA-6CEC-064A912E429D}"/>
                </a:ext>
              </a:extLst>
            </p:cNvPr>
            <p:cNvGrpSpPr/>
            <p:nvPr/>
          </p:nvGrpSpPr>
          <p:grpSpPr>
            <a:xfrm>
              <a:off x="55089" y="2320715"/>
              <a:ext cx="1638385" cy="1105828"/>
              <a:chOff x="219854" y="166069"/>
              <a:chExt cx="1638385" cy="1105828"/>
            </a:xfrm>
          </p:grpSpPr>
          <p:sp>
            <p:nvSpPr>
              <p:cNvPr id="224" name="object 14">
                <a:extLst>
                  <a:ext uri="{FF2B5EF4-FFF2-40B4-BE49-F238E27FC236}">
                    <a16:creationId xmlns:a16="http://schemas.microsoft.com/office/drawing/2014/main" id="{44678E19-1FED-1604-92B1-A969BFC0361E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16964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 실패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25" name="object 15">
                <a:extLst>
                  <a:ext uri="{FF2B5EF4-FFF2-40B4-BE49-F238E27FC236}">
                    <a16:creationId xmlns:a16="http://schemas.microsoft.com/office/drawing/2014/main" id="{D36E681E-EFF4-21F3-18E5-B636814B736B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로그인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226" name="object 16">
                <a:extLst>
                  <a:ext uri="{FF2B5EF4-FFF2-40B4-BE49-F238E27FC236}">
                    <a16:creationId xmlns:a16="http://schemas.microsoft.com/office/drawing/2014/main" id="{6D20DE88-8833-8C65-0273-52DF6BC4E9E6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3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227" name="object 17">
                <a:extLst>
                  <a:ext uri="{FF2B5EF4-FFF2-40B4-BE49-F238E27FC236}">
                    <a16:creationId xmlns:a16="http://schemas.microsoft.com/office/drawing/2014/main" id="{47D3A511-DF7D-256D-82B6-0B3B455DF260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168993D9-1698-B8A3-A092-A01832B06DA7}"/>
                </a:ext>
              </a:extLst>
            </p:cNvPr>
            <p:cNvGrpSpPr/>
            <p:nvPr/>
          </p:nvGrpSpPr>
          <p:grpSpPr>
            <a:xfrm>
              <a:off x="105091" y="3418336"/>
              <a:ext cx="1638385" cy="1105828"/>
              <a:chOff x="219854" y="166069"/>
              <a:chExt cx="1638385" cy="1105828"/>
            </a:xfrm>
          </p:grpSpPr>
          <p:sp>
            <p:nvSpPr>
              <p:cNvPr id="229" name="object 14">
                <a:extLst>
                  <a:ext uri="{FF2B5EF4-FFF2-40B4-BE49-F238E27FC236}">
                    <a16:creationId xmlns:a16="http://schemas.microsoft.com/office/drawing/2014/main" id="{F5F9830E-DDCC-B3AA-F460-7DC317F6401E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상품검색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카테고리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30" name="object 15">
                <a:extLst>
                  <a:ext uri="{FF2B5EF4-FFF2-40B4-BE49-F238E27FC236}">
                    <a16:creationId xmlns:a16="http://schemas.microsoft.com/office/drawing/2014/main" id="{891AC44E-314C-40F6-0793-E1A68C111207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내정보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231" name="object 16">
                <a:extLst>
                  <a:ext uri="{FF2B5EF4-FFF2-40B4-BE49-F238E27FC236}">
                    <a16:creationId xmlns:a16="http://schemas.microsoft.com/office/drawing/2014/main" id="{E1435B29-FE8C-CC83-9F35-69BEB0B3932C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4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232" name="object 17">
                <a:extLst>
                  <a:ext uri="{FF2B5EF4-FFF2-40B4-BE49-F238E27FC236}">
                    <a16:creationId xmlns:a16="http://schemas.microsoft.com/office/drawing/2014/main" id="{B52ADD62-EDA1-7ADA-AE58-66DDA18BD459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82ACAE97-158E-9C91-A746-4D69B6F06BEE}"/>
                </a:ext>
              </a:extLst>
            </p:cNvPr>
            <p:cNvGrpSpPr/>
            <p:nvPr/>
          </p:nvGrpSpPr>
          <p:grpSpPr>
            <a:xfrm>
              <a:off x="55089" y="4519738"/>
              <a:ext cx="1638385" cy="1105828"/>
              <a:chOff x="219854" y="166069"/>
              <a:chExt cx="1638385" cy="1105828"/>
            </a:xfrm>
          </p:grpSpPr>
          <p:sp>
            <p:nvSpPr>
              <p:cNvPr id="234" name="object 14">
                <a:extLst>
                  <a:ext uri="{FF2B5EF4-FFF2-40B4-BE49-F238E27FC236}">
                    <a16:creationId xmlns:a16="http://schemas.microsoft.com/office/drawing/2014/main" id="{85EE9CAE-D8F6-5A28-61F8-CD2552969652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상품검색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카테고리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35" name="object 15">
                <a:extLst>
                  <a:ext uri="{FF2B5EF4-FFF2-40B4-BE49-F238E27FC236}">
                    <a16:creationId xmlns:a16="http://schemas.microsoft.com/office/drawing/2014/main" id="{BDC680BF-4EA2-58DC-9623-579DEA26500B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장바구니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236" name="object 16">
                <a:extLst>
                  <a:ext uri="{FF2B5EF4-FFF2-40B4-BE49-F238E27FC236}">
                    <a16:creationId xmlns:a16="http://schemas.microsoft.com/office/drawing/2014/main" id="{38D3C53A-E392-B3BD-987F-FFC88E9CE360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5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237" name="object 17">
                <a:extLst>
                  <a:ext uri="{FF2B5EF4-FFF2-40B4-BE49-F238E27FC236}">
                    <a16:creationId xmlns:a16="http://schemas.microsoft.com/office/drawing/2014/main" id="{CB496181-B9B4-E2D5-3D48-8E18089F6CD5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8B3A324F-52A2-3AA5-820E-E13674CE9A7F}"/>
                </a:ext>
              </a:extLst>
            </p:cNvPr>
            <p:cNvGrpSpPr/>
            <p:nvPr/>
          </p:nvGrpSpPr>
          <p:grpSpPr>
            <a:xfrm>
              <a:off x="91189" y="1450589"/>
              <a:ext cx="1617880" cy="842551"/>
              <a:chOff x="219854" y="166069"/>
              <a:chExt cx="1617880" cy="842551"/>
            </a:xfrm>
          </p:grpSpPr>
          <p:sp>
            <p:nvSpPr>
              <p:cNvPr id="239" name="object 14">
                <a:extLst>
                  <a:ext uri="{FF2B5EF4-FFF2-40B4-BE49-F238E27FC236}">
                    <a16:creationId xmlns:a16="http://schemas.microsoft.com/office/drawing/2014/main" id="{111DDDE2-E455-D63C-6022-2587C5F878AE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중복체크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40" name="object 15">
                <a:extLst>
                  <a:ext uri="{FF2B5EF4-FFF2-40B4-BE49-F238E27FC236}">
                    <a16:creationId xmlns:a16="http://schemas.microsoft.com/office/drawing/2014/main" id="{E5CEAFCC-973D-0F64-55AE-66203F621E89}"/>
                  </a:ext>
                </a:extLst>
              </p:cNvPr>
              <p:cNvSpPr txBox="1"/>
              <p:nvPr/>
            </p:nvSpPr>
            <p:spPr>
              <a:xfrm>
                <a:off x="720769" y="169751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회원가입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241" name="object 16">
                <a:extLst>
                  <a:ext uri="{FF2B5EF4-FFF2-40B4-BE49-F238E27FC236}">
                    <a16:creationId xmlns:a16="http://schemas.microsoft.com/office/drawing/2014/main" id="{DB302F99-460F-2106-EA4A-9139220EA122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2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242" name="object 17">
                <a:extLst>
                  <a:ext uri="{FF2B5EF4-FFF2-40B4-BE49-F238E27FC236}">
                    <a16:creationId xmlns:a16="http://schemas.microsoft.com/office/drawing/2014/main" id="{6D46D097-1282-EC26-9304-1D46BD315973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21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2BC226-4158-3728-2908-179B5EFCD2AA}"/>
              </a:ext>
            </a:extLst>
          </p:cNvPr>
          <p:cNvSpPr/>
          <p:nvPr/>
        </p:nvSpPr>
        <p:spPr>
          <a:xfrm>
            <a:off x="6566" y="6624126"/>
            <a:ext cx="12192000" cy="23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2169795" y="-17933"/>
            <a:ext cx="8432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2468719" y="297450"/>
            <a:ext cx="867611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+mj-lt"/>
                <a:ea typeface="나눔스퀘어 ExtraBold"/>
              </a:rPr>
              <a:t>기능 및 구현: 회원가입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D816899-AF31-4196-AFEB-25B3D76C8135}"/>
              </a:ext>
            </a:extLst>
          </p:cNvPr>
          <p:cNvSpPr txBox="1"/>
          <p:nvPr/>
        </p:nvSpPr>
        <p:spPr>
          <a:xfrm>
            <a:off x="6806774" y="5068193"/>
            <a:ext cx="53852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  <a:cs typeface="Arial"/>
              </a:rPr>
              <a:t>2. </a:t>
            </a:r>
            <a:r>
              <a:rPr lang="ko-KR" altLang="en-US">
                <a:ea typeface="맑은 고딕"/>
                <a:cs typeface="Arial"/>
              </a:rPr>
              <a:t>아이디 </a:t>
            </a:r>
            <a:r>
              <a:rPr lang="ko-KR" altLang="en-US">
                <a:solidFill>
                  <a:srgbClr val="FF0000"/>
                </a:solidFill>
                <a:ea typeface="맑은 고딕"/>
                <a:cs typeface="Arial"/>
              </a:rPr>
              <a:t>중복체크 사용가능 </a:t>
            </a:r>
            <a:r>
              <a:rPr lang="ko-KR" altLang="en-US">
                <a:ea typeface="맑은 고딕"/>
                <a:cs typeface="Arial"/>
              </a:rPr>
              <a:t>여부 메시지 창 구현</a:t>
            </a:r>
            <a:endParaRPr lang="ko-KR" altLang="en-US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23283B2-A8D9-446F-9A03-57BA11BF3E5D}"/>
              </a:ext>
            </a:extLst>
          </p:cNvPr>
          <p:cNvSpPr txBox="1"/>
          <p:nvPr/>
        </p:nvSpPr>
        <p:spPr>
          <a:xfrm>
            <a:off x="6806774" y="4572439"/>
            <a:ext cx="455748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  <a:cs typeface="Arial"/>
              </a:rPr>
              <a:t>1. </a:t>
            </a:r>
            <a:r>
              <a:rPr lang="ko-KR" altLang="en-US">
                <a:ea typeface="맑은 고딕"/>
                <a:cs typeface="Arial"/>
              </a:rPr>
              <a:t>회원가입 기능 구현</a:t>
            </a:r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ADDA165-9726-AF60-2CE3-B6E4288A8ACE}"/>
              </a:ext>
            </a:extLst>
          </p:cNvPr>
          <p:cNvSpPr/>
          <p:nvPr/>
        </p:nvSpPr>
        <p:spPr>
          <a:xfrm>
            <a:off x="6561935" y="3345820"/>
            <a:ext cx="923827" cy="369329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90A192-2FD7-2222-BB6E-EF31F8F0B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1956" b="2709"/>
          <a:stretch/>
        </p:blipFill>
        <p:spPr>
          <a:xfrm>
            <a:off x="2257029" y="1368762"/>
            <a:ext cx="4176074" cy="470104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DFAA9A-6F2B-DB86-ED2B-3554B7D79E4B}"/>
              </a:ext>
            </a:extLst>
          </p:cNvPr>
          <p:cNvSpPr/>
          <p:nvPr/>
        </p:nvSpPr>
        <p:spPr>
          <a:xfrm>
            <a:off x="4684431" y="3290502"/>
            <a:ext cx="857839" cy="239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A7C004-758A-83CC-E15B-F908BE74A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52" t="49415" r="6721" b="30541"/>
          <a:stretch/>
        </p:blipFill>
        <p:spPr>
          <a:xfrm>
            <a:off x="7485762" y="2578335"/>
            <a:ext cx="3741427" cy="165450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A06676-C3F7-7EB0-CF53-E87A34C7EBEF}"/>
              </a:ext>
            </a:extLst>
          </p:cNvPr>
          <p:cNvGrpSpPr/>
          <p:nvPr/>
        </p:nvGrpSpPr>
        <p:grpSpPr>
          <a:xfrm>
            <a:off x="-48959" y="-6961"/>
            <a:ext cx="2089922" cy="6857999"/>
            <a:chOff x="-51665" y="-20639"/>
            <a:chExt cx="2089922" cy="685799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F14FD9-D543-B952-9D9F-E772636D3BD7}"/>
                </a:ext>
              </a:extLst>
            </p:cNvPr>
            <p:cNvSpPr/>
            <p:nvPr/>
          </p:nvSpPr>
          <p:spPr>
            <a:xfrm>
              <a:off x="-51665" y="-20639"/>
              <a:ext cx="2089922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CE5CBD4-6851-5B7C-19EF-6940B4C5B74A}"/>
                </a:ext>
              </a:extLst>
            </p:cNvPr>
            <p:cNvGrpSpPr/>
            <p:nvPr/>
          </p:nvGrpSpPr>
          <p:grpSpPr>
            <a:xfrm>
              <a:off x="105091" y="5731532"/>
              <a:ext cx="1638385" cy="1105828"/>
              <a:chOff x="219854" y="166069"/>
              <a:chExt cx="1638385" cy="1105828"/>
            </a:xfrm>
          </p:grpSpPr>
          <p:sp>
            <p:nvSpPr>
              <p:cNvPr id="47" name="object 14">
                <a:extLst>
                  <a:ext uri="{FF2B5EF4-FFF2-40B4-BE49-F238E27FC236}">
                    <a16:creationId xmlns:a16="http://schemas.microsoft.com/office/drawing/2014/main" id="{B79211B9-6AFB-7C6C-5D70-70AB186909F3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주문목록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주문삭제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8A05F5B7-A419-147D-8CCD-A540836B95F0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2">
                        <a:lumMod val="75000"/>
                        <a:alpha val="0"/>
                      </a:schemeClr>
                    </a:solidFill>
                    <a:latin typeface="한컴 말랑말랑 Bold"/>
                    <a:cs typeface="한컴 말랑말랑 Bold"/>
                  </a:rPr>
                  <a:t>주문목록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2">
                      <a:lumMod val="75000"/>
                      <a:alpha val="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9" name="object 16">
                <a:extLst>
                  <a:ext uri="{FF2B5EF4-FFF2-40B4-BE49-F238E27FC236}">
                    <a16:creationId xmlns:a16="http://schemas.microsoft.com/office/drawing/2014/main" id="{F18DF69C-B718-58F9-79EB-EA7A2981F333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6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C045396A-4838-FAC5-7A55-A05A0D0D66F3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ADA8CB2-6ECA-04C5-83DC-F1AB3EC56F3D}"/>
                </a:ext>
              </a:extLst>
            </p:cNvPr>
            <p:cNvGrpSpPr/>
            <p:nvPr/>
          </p:nvGrpSpPr>
          <p:grpSpPr>
            <a:xfrm>
              <a:off x="75888" y="373364"/>
              <a:ext cx="1638385" cy="1105828"/>
              <a:chOff x="219854" y="166069"/>
              <a:chExt cx="1638385" cy="1105828"/>
            </a:xfrm>
          </p:grpSpPr>
          <p:sp>
            <p:nvSpPr>
              <p:cNvPr id="43" name="object 14">
                <a:extLst>
                  <a:ext uri="{FF2B5EF4-FFF2-40B4-BE49-F238E27FC236}">
                    <a16:creationId xmlns:a16="http://schemas.microsoft.com/office/drawing/2014/main" id="{99E6561B-F6CC-80A2-4E2A-EB135E63943A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상품검색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카테고리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4" name="object 15">
                <a:extLst>
                  <a:ext uri="{FF2B5EF4-FFF2-40B4-BE49-F238E27FC236}">
                    <a16:creationId xmlns:a16="http://schemas.microsoft.com/office/drawing/2014/main" id="{4B6C3B2D-0477-D08B-B721-544A5B8F742B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쇼핑몰 메인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5" name="object 16">
                <a:extLst>
                  <a:ext uri="{FF2B5EF4-FFF2-40B4-BE49-F238E27FC236}">
                    <a16:creationId xmlns:a16="http://schemas.microsoft.com/office/drawing/2014/main" id="{0CF707E4-BC31-EB94-FBA0-296E736B6A70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 dirty="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01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46" name="object 17">
                <a:extLst>
                  <a:ext uri="{FF2B5EF4-FFF2-40B4-BE49-F238E27FC236}">
                    <a16:creationId xmlns:a16="http://schemas.microsoft.com/office/drawing/2014/main" id="{D26E8DEC-AB97-B9C7-3FE6-838462AC62F3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2594502-75FA-5E10-DFE3-B0067612F18D}"/>
                </a:ext>
              </a:extLst>
            </p:cNvPr>
            <p:cNvGrpSpPr/>
            <p:nvPr/>
          </p:nvGrpSpPr>
          <p:grpSpPr>
            <a:xfrm>
              <a:off x="55089" y="2320715"/>
              <a:ext cx="1638385" cy="1105828"/>
              <a:chOff x="219854" y="166069"/>
              <a:chExt cx="1638385" cy="1105828"/>
            </a:xfrm>
          </p:grpSpPr>
          <p:sp>
            <p:nvSpPr>
              <p:cNvPr id="39" name="object 14">
                <a:extLst>
                  <a:ext uri="{FF2B5EF4-FFF2-40B4-BE49-F238E27FC236}">
                    <a16:creationId xmlns:a16="http://schemas.microsoft.com/office/drawing/2014/main" id="{559A9C2C-BF1B-C7EF-0220-99808B0A0946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16964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 실패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0" name="object 15">
                <a:extLst>
                  <a:ext uri="{FF2B5EF4-FFF2-40B4-BE49-F238E27FC236}">
                    <a16:creationId xmlns:a16="http://schemas.microsoft.com/office/drawing/2014/main" id="{75F2810E-EAC5-7D8F-74DF-D7D91E70F702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로그인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1" name="object 16">
                <a:extLst>
                  <a:ext uri="{FF2B5EF4-FFF2-40B4-BE49-F238E27FC236}">
                    <a16:creationId xmlns:a16="http://schemas.microsoft.com/office/drawing/2014/main" id="{28419CDC-BE90-4F9D-A401-CFB2C9E8CFE8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3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42" name="object 17">
                <a:extLst>
                  <a:ext uri="{FF2B5EF4-FFF2-40B4-BE49-F238E27FC236}">
                    <a16:creationId xmlns:a16="http://schemas.microsoft.com/office/drawing/2014/main" id="{176D181B-9658-182B-A38E-195F8DF7A239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835C57-9A60-C595-54F6-67EDA7280247}"/>
                </a:ext>
              </a:extLst>
            </p:cNvPr>
            <p:cNvGrpSpPr/>
            <p:nvPr/>
          </p:nvGrpSpPr>
          <p:grpSpPr>
            <a:xfrm>
              <a:off x="105091" y="3418336"/>
              <a:ext cx="1638385" cy="842551"/>
              <a:chOff x="219854" y="166069"/>
              <a:chExt cx="1638385" cy="842551"/>
            </a:xfrm>
          </p:grpSpPr>
          <p:sp>
            <p:nvSpPr>
              <p:cNvPr id="35" name="object 14">
                <a:extLst>
                  <a:ext uri="{FF2B5EF4-FFF2-40B4-BE49-F238E27FC236}">
                    <a16:creationId xmlns:a16="http://schemas.microsoft.com/office/drawing/2014/main" id="{5B0672B8-46D1-963B-8C81-A1C7BFE7BC32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066960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내정보 표시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tx1">
                        <a:alpha val="30000"/>
                      </a:schemeClr>
                    </a:solidFill>
                    <a:latin typeface="맑은 고딕 Semilight"/>
                    <a:cs typeface="맑은 고딕 Semilight"/>
                  </a:rPr>
                  <a:t>수정 및 탈퇴</a:t>
                </a: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36" name="object 15">
                <a:extLst>
                  <a:ext uri="{FF2B5EF4-FFF2-40B4-BE49-F238E27FC236}">
                    <a16:creationId xmlns:a16="http://schemas.microsoft.com/office/drawing/2014/main" id="{89E8A1DA-B863-F0C3-9D28-2ADC2116214E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내정보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7" name="object 16">
                <a:extLst>
                  <a:ext uri="{FF2B5EF4-FFF2-40B4-BE49-F238E27FC236}">
                    <a16:creationId xmlns:a16="http://schemas.microsoft.com/office/drawing/2014/main" id="{836F090B-31D9-7907-A843-FB9FCF0A2BD7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4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8" name="object 17">
                <a:extLst>
                  <a:ext uri="{FF2B5EF4-FFF2-40B4-BE49-F238E27FC236}">
                    <a16:creationId xmlns:a16="http://schemas.microsoft.com/office/drawing/2014/main" id="{4FAAF311-C8E5-A00F-3653-3F12ABF3C23D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AB898D7-654C-9B91-69CF-A12A7042DE47}"/>
                </a:ext>
              </a:extLst>
            </p:cNvPr>
            <p:cNvGrpSpPr/>
            <p:nvPr/>
          </p:nvGrpSpPr>
          <p:grpSpPr>
            <a:xfrm>
              <a:off x="55089" y="4519738"/>
              <a:ext cx="1638385" cy="1093004"/>
              <a:chOff x="219854" y="166069"/>
              <a:chExt cx="1638385" cy="1093004"/>
            </a:xfrm>
          </p:grpSpPr>
          <p:sp>
            <p:nvSpPr>
              <p:cNvPr id="31" name="object 14">
                <a:extLst>
                  <a:ext uri="{FF2B5EF4-FFF2-40B4-BE49-F238E27FC236}">
                    <a16:creationId xmlns:a16="http://schemas.microsoft.com/office/drawing/2014/main" id="{37B3C190-9997-8456-575F-C08E7020C5A6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46573" cy="7437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장바구니 담기수정 및 삭제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32" name="object 15">
                <a:extLst>
                  <a:ext uri="{FF2B5EF4-FFF2-40B4-BE49-F238E27FC236}">
                    <a16:creationId xmlns:a16="http://schemas.microsoft.com/office/drawing/2014/main" id="{BDCD1FEB-600C-ABC9-6A0D-CB0E207FC5DD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장바구니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3" name="object 16">
                <a:extLst>
                  <a:ext uri="{FF2B5EF4-FFF2-40B4-BE49-F238E27FC236}">
                    <a16:creationId xmlns:a16="http://schemas.microsoft.com/office/drawing/2014/main" id="{13A1F70F-6228-E767-0A17-F32E0137CC8F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5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4" name="object 17">
                <a:extLst>
                  <a:ext uri="{FF2B5EF4-FFF2-40B4-BE49-F238E27FC236}">
                    <a16:creationId xmlns:a16="http://schemas.microsoft.com/office/drawing/2014/main" id="{53FDF6E7-3411-CD50-3304-AFF6D83C5E1F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32D6DA-4F03-FB5D-9A9B-8B1838BB12E9}"/>
                </a:ext>
              </a:extLst>
            </p:cNvPr>
            <p:cNvGrpSpPr/>
            <p:nvPr/>
          </p:nvGrpSpPr>
          <p:grpSpPr>
            <a:xfrm>
              <a:off x="153265" y="1450589"/>
              <a:ext cx="1555804" cy="840653"/>
              <a:chOff x="281930" y="166069"/>
              <a:chExt cx="1555804" cy="840653"/>
            </a:xfrm>
          </p:grpSpPr>
          <p:sp>
            <p:nvSpPr>
              <p:cNvPr id="27" name="object 14">
                <a:extLst>
                  <a:ext uri="{FF2B5EF4-FFF2-40B4-BE49-F238E27FC236}">
                    <a16:creationId xmlns:a16="http://schemas.microsoft.com/office/drawing/2014/main" id="{EE52CC04-5AE6-9D94-8353-F93425DCFDF4}"/>
                  </a:ext>
                </a:extLst>
              </p:cNvPr>
              <p:cNvSpPr txBox="1"/>
              <p:nvPr/>
            </p:nvSpPr>
            <p:spPr>
              <a:xfrm>
                <a:off x="281930" y="513382"/>
                <a:ext cx="890269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중복체크</a:t>
                </a:r>
                <a:endParaRPr lang="en-US" altLang="ko-KR" sz="1400" b="0" spc="-17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8" name="object 15">
                <a:extLst>
                  <a:ext uri="{FF2B5EF4-FFF2-40B4-BE49-F238E27FC236}">
                    <a16:creationId xmlns:a16="http://schemas.microsoft.com/office/drawing/2014/main" id="{400D54D7-3899-14D4-B31C-6B97AC91B616}"/>
                  </a:ext>
                </a:extLst>
              </p:cNvPr>
              <p:cNvSpPr txBox="1"/>
              <p:nvPr/>
            </p:nvSpPr>
            <p:spPr>
              <a:xfrm>
                <a:off x="720769" y="169751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 b="1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한컴 말랑말랑 Bold"/>
                    <a:cs typeface="한컴 말랑말랑 Bold"/>
                  </a:rPr>
                  <a:t>회원가입</a:t>
                </a:r>
                <a:endParaRPr sz="1400" b="1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29" name="object 16">
                <a:extLst>
                  <a:ext uri="{FF2B5EF4-FFF2-40B4-BE49-F238E27FC236}">
                    <a16:creationId xmlns:a16="http://schemas.microsoft.com/office/drawing/2014/main" id="{FFD4ABA1-551A-1B19-9126-50CB0129BEA0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2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0" name="object 17">
                <a:extLst>
                  <a:ext uri="{FF2B5EF4-FFF2-40B4-BE49-F238E27FC236}">
                    <a16:creationId xmlns:a16="http://schemas.microsoft.com/office/drawing/2014/main" id="{008B770F-0F1D-40EF-DDE4-E5676D0225D8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48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6D5B6B9-8E87-44C9-9125-7FC0162A00B6}"/>
              </a:ext>
            </a:extLst>
          </p:cNvPr>
          <p:cNvSpPr/>
          <p:nvPr/>
        </p:nvSpPr>
        <p:spPr>
          <a:xfrm>
            <a:off x="6566" y="6624126"/>
            <a:ext cx="12192000" cy="23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2172773" y="77472"/>
            <a:ext cx="8432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2594413" y="332643"/>
            <a:ext cx="867611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기능 및 구현: 로그인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D816899-AF31-4196-AFEB-25B3D76C8135}"/>
              </a:ext>
            </a:extLst>
          </p:cNvPr>
          <p:cNvSpPr txBox="1"/>
          <p:nvPr/>
        </p:nvSpPr>
        <p:spPr>
          <a:xfrm>
            <a:off x="6940237" y="4615153"/>
            <a:ext cx="538522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  <a:cs typeface="Arial"/>
              </a:rPr>
              <a:t>2. </a:t>
            </a:r>
            <a:r>
              <a:rPr lang="ko-KR" altLang="en-US">
                <a:ea typeface="맑은 고딕"/>
                <a:cs typeface="Arial"/>
              </a:rPr>
              <a:t>로그인 실패시 </a:t>
            </a:r>
            <a:r>
              <a:rPr lang="ko-KR" altLang="en-US">
                <a:solidFill>
                  <a:srgbClr val="FF0000"/>
                </a:solidFill>
                <a:ea typeface="맑은 고딕"/>
                <a:cs typeface="Arial"/>
              </a:rPr>
              <a:t>아이디 또는 비밀번호 확인문구                                   </a:t>
            </a:r>
            <a:endParaRPr lang="en-US" altLang="ko-KR">
              <a:solidFill>
                <a:srgbClr val="FF0000"/>
              </a:solidFill>
              <a:ea typeface="맑은 고딕"/>
              <a:cs typeface="Arial"/>
            </a:endParaRPr>
          </a:p>
          <a:p>
            <a:r>
              <a:rPr lang="ko-KR" altLang="en-US">
                <a:solidFill>
                  <a:srgbClr val="FF0000"/>
                </a:solidFill>
                <a:ea typeface="맑은 고딕"/>
                <a:cs typeface="Arial"/>
              </a:rPr>
              <a:t>메시지창 구현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23283B2-A8D9-446F-9A03-57BA11BF3E5D}"/>
              </a:ext>
            </a:extLst>
          </p:cNvPr>
          <p:cNvSpPr txBox="1"/>
          <p:nvPr/>
        </p:nvSpPr>
        <p:spPr>
          <a:xfrm>
            <a:off x="6940237" y="4141278"/>
            <a:ext cx="455748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  <a:cs typeface="Arial"/>
              </a:rPr>
              <a:t>1. </a:t>
            </a:r>
            <a:r>
              <a:rPr lang="ko-KR" altLang="en-US">
                <a:ea typeface="맑은 고딕"/>
                <a:cs typeface="Arial"/>
              </a:rPr>
              <a:t>로그인 화면 기능 구현</a:t>
            </a:r>
            <a:endParaRPr lang="ko-KR" altLang="en-US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8817-78C5-85C2-4F31-030AA881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44" y="1207507"/>
            <a:ext cx="4362072" cy="49218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28D9B-F2AF-18A4-4F33-4436632D7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" t="48774" r="52954" b="31515"/>
          <a:stretch/>
        </p:blipFill>
        <p:spPr>
          <a:xfrm>
            <a:off x="7828231" y="2001039"/>
            <a:ext cx="3792718" cy="1667386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ADDA165-9726-AF60-2CE3-B6E4288A8ACE}"/>
              </a:ext>
            </a:extLst>
          </p:cNvPr>
          <p:cNvSpPr/>
          <p:nvPr/>
        </p:nvSpPr>
        <p:spPr>
          <a:xfrm>
            <a:off x="6759860" y="2872351"/>
            <a:ext cx="923827" cy="369329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D7AA76-584E-9477-C05D-DF451F2928D8}"/>
              </a:ext>
            </a:extLst>
          </p:cNvPr>
          <p:cNvGrpSpPr/>
          <p:nvPr/>
        </p:nvGrpSpPr>
        <p:grpSpPr>
          <a:xfrm>
            <a:off x="6566" y="0"/>
            <a:ext cx="2089922" cy="6857999"/>
            <a:chOff x="-51665" y="-20639"/>
            <a:chExt cx="2089922" cy="685799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501C7E5-5F79-7E2C-6E99-F80F0B0B0621}"/>
                </a:ext>
              </a:extLst>
            </p:cNvPr>
            <p:cNvSpPr/>
            <p:nvPr/>
          </p:nvSpPr>
          <p:spPr>
            <a:xfrm>
              <a:off x="-51665" y="-20639"/>
              <a:ext cx="2089922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B771A9-0FC0-BFAB-D111-54633B524A98}"/>
                </a:ext>
              </a:extLst>
            </p:cNvPr>
            <p:cNvGrpSpPr/>
            <p:nvPr/>
          </p:nvGrpSpPr>
          <p:grpSpPr>
            <a:xfrm>
              <a:off x="105091" y="5731532"/>
              <a:ext cx="1638385" cy="1105828"/>
              <a:chOff x="219854" y="166069"/>
              <a:chExt cx="1638385" cy="1105828"/>
            </a:xfrm>
          </p:grpSpPr>
          <p:sp>
            <p:nvSpPr>
              <p:cNvPr id="44" name="object 14">
                <a:extLst>
                  <a:ext uri="{FF2B5EF4-FFF2-40B4-BE49-F238E27FC236}">
                    <a16:creationId xmlns:a16="http://schemas.microsoft.com/office/drawing/2014/main" id="{70A223D6-85A9-179B-38EE-3C89DEECE220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주문목록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주문삭제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5" name="object 15">
                <a:extLst>
                  <a:ext uri="{FF2B5EF4-FFF2-40B4-BE49-F238E27FC236}">
                    <a16:creationId xmlns:a16="http://schemas.microsoft.com/office/drawing/2014/main" id="{470BF524-0919-E795-81F3-D3132ADD80B6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2">
                        <a:lumMod val="75000"/>
                        <a:alpha val="0"/>
                      </a:schemeClr>
                    </a:solidFill>
                    <a:latin typeface="한컴 말랑말랑 Bold"/>
                    <a:cs typeface="한컴 말랑말랑 Bold"/>
                  </a:rPr>
                  <a:t>주문목록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2">
                      <a:lumMod val="75000"/>
                      <a:alpha val="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6" name="object 16">
                <a:extLst>
                  <a:ext uri="{FF2B5EF4-FFF2-40B4-BE49-F238E27FC236}">
                    <a16:creationId xmlns:a16="http://schemas.microsoft.com/office/drawing/2014/main" id="{05F28E08-A6CB-B7F3-23D4-90F638C657A6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6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31256A87-CC2D-6334-441E-1F3E9CF15A4A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16EC5D4-F44D-4309-0762-F182B7DC5986}"/>
                </a:ext>
              </a:extLst>
            </p:cNvPr>
            <p:cNvGrpSpPr/>
            <p:nvPr/>
          </p:nvGrpSpPr>
          <p:grpSpPr>
            <a:xfrm>
              <a:off x="75888" y="373364"/>
              <a:ext cx="1638385" cy="1105828"/>
              <a:chOff x="219854" y="166069"/>
              <a:chExt cx="1638385" cy="1105828"/>
            </a:xfrm>
          </p:grpSpPr>
          <p:sp>
            <p:nvSpPr>
              <p:cNvPr id="40" name="object 14">
                <a:extLst>
                  <a:ext uri="{FF2B5EF4-FFF2-40B4-BE49-F238E27FC236}">
                    <a16:creationId xmlns:a16="http://schemas.microsoft.com/office/drawing/2014/main" id="{C010EF9B-5A28-C08C-BFDF-78D6E9571C42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상품검색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카테고리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1" name="object 15">
                <a:extLst>
                  <a:ext uri="{FF2B5EF4-FFF2-40B4-BE49-F238E27FC236}">
                    <a16:creationId xmlns:a16="http://schemas.microsoft.com/office/drawing/2014/main" id="{E4A4623A-D6E0-AFA3-9B42-107F42158A34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쇼핑몰 메인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2" name="object 16">
                <a:extLst>
                  <a:ext uri="{FF2B5EF4-FFF2-40B4-BE49-F238E27FC236}">
                    <a16:creationId xmlns:a16="http://schemas.microsoft.com/office/drawing/2014/main" id="{F78305B1-DAAE-A6DA-085A-7EEA4D8E66FF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 dirty="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01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43" name="object 17">
                <a:extLst>
                  <a:ext uri="{FF2B5EF4-FFF2-40B4-BE49-F238E27FC236}">
                    <a16:creationId xmlns:a16="http://schemas.microsoft.com/office/drawing/2014/main" id="{350E749C-ABDB-A007-7CEB-99964280F6E0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12B3D2D-8212-F2ED-96F6-F81E02BC1A8A}"/>
                </a:ext>
              </a:extLst>
            </p:cNvPr>
            <p:cNvGrpSpPr/>
            <p:nvPr/>
          </p:nvGrpSpPr>
          <p:grpSpPr>
            <a:xfrm>
              <a:off x="55089" y="2320715"/>
              <a:ext cx="1638385" cy="1105828"/>
              <a:chOff x="219854" y="166069"/>
              <a:chExt cx="1638385" cy="1105828"/>
            </a:xfrm>
          </p:grpSpPr>
          <p:sp>
            <p:nvSpPr>
              <p:cNvPr id="36" name="object 14">
                <a:extLst>
                  <a:ext uri="{FF2B5EF4-FFF2-40B4-BE49-F238E27FC236}">
                    <a16:creationId xmlns:a16="http://schemas.microsoft.com/office/drawing/2014/main" id="{017568E6-FA29-1B8E-E6C3-B6A6F4C8B9D9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16964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로그인</a:t>
                </a:r>
                <a:endParaRPr lang="en-US" altLang="ko-KR" sz="1400" b="0" spc="-17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로그인 실패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37" name="object 15">
                <a:extLst>
                  <a:ext uri="{FF2B5EF4-FFF2-40B4-BE49-F238E27FC236}">
                    <a16:creationId xmlns:a16="http://schemas.microsoft.com/office/drawing/2014/main" id="{13C776F1-57A2-53CC-2192-9285B49334A1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 b="1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한컴 말랑말랑 Bold"/>
                    <a:cs typeface="한컴 말랑말랑 Bold"/>
                  </a:rPr>
                  <a:t>로그인</a:t>
                </a:r>
                <a:endParaRPr sz="1400" b="1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8" name="object 16">
                <a:extLst>
                  <a:ext uri="{FF2B5EF4-FFF2-40B4-BE49-F238E27FC236}">
                    <a16:creationId xmlns:a16="http://schemas.microsoft.com/office/drawing/2014/main" id="{DDBF943C-3B58-8A17-6603-483641B59D1B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3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9" name="object 17">
                <a:extLst>
                  <a:ext uri="{FF2B5EF4-FFF2-40B4-BE49-F238E27FC236}">
                    <a16:creationId xmlns:a16="http://schemas.microsoft.com/office/drawing/2014/main" id="{5BDC895E-3651-9C0F-4595-B0F5DB267840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CEA4298-0D54-D869-C223-E1700E8FF51D}"/>
                </a:ext>
              </a:extLst>
            </p:cNvPr>
            <p:cNvGrpSpPr/>
            <p:nvPr/>
          </p:nvGrpSpPr>
          <p:grpSpPr>
            <a:xfrm>
              <a:off x="105091" y="3418336"/>
              <a:ext cx="1638385" cy="842551"/>
              <a:chOff x="219854" y="166069"/>
              <a:chExt cx="1638385" cy="842551"/>
            </a:xfrm>
          </p:grpSpPr>
          <p:sp>
            <p:nvSpPr>
              <p:cNvPr id="32" name="object 14">
                <a:extLst>
                  <a:ext uri="{FF2B5EF4-FFF2-40B4-BE49-F238E27FC236}">
                    <a16:creationId xmlns:a16="http://schemas.microsoft.com/office/drawing/2014/main" id="{3693D3F9-39F4-0AB4-72EC-44936F795F3C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066960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내정보 표시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tx1">
                        <a:alpha val="30000"/>
                      </a:schemeClr>
                    </a:solidFill>
                    <a:latin typeface="맑은 고딕 Semilight"/>
                    <a:cs typeface="맑은 고딕 Semilight"/>
                  </a:rPr>
                  <a:t>수정 및 탈퇴</a:t>
                </a: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33" name="object 15">
                <a:extLst>
                  <a:ext uri="{FF2B5EF4-FFF2-40B4-BE49-F238E27FC236}">
                    <a16:creationId xmlns:a16="http://schemas.microsoft.com/office/drawing/2014/main" id="{8099F27C-FDA7-43B5-8333-2C67E2477645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내정보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4" name="object 16">
                <a:extLst>
                  <a:ext uri="{FF2B5EF4-FFF2-40B4-BE49-F238E27FC236}">
                    <a16:creationId xmlns:a16="http://schemas.microsoft.com/office/drawing/2014/main" id="{04A91AB0-E334-B524-C02C-4C3C83C2B81F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4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5" name="object 17">
                <a:extLst>
                  <a:ext uri="{FF2B5EF4-FFF2-40B4-BE49-F238E27FC236}">
                    <a16:creationId xmlns:a16="http://schemas.microsoft.com/office/drawing/2014/main" id="{CD812646-FA94-E8B0-D5D4-0B0E13C803B8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4B22D90-09BF-CC65-3CA3-FEDF500F26E6}"/>
                </a:ext>
              </a:extLst>
            </p:cNvPr>
            <p:cNvGrpSpPr/>
            <p:nvPr/>
          </p:nvGrpSpPr>
          <p:grpSpPr>
            <a:xfrm>
              <a:off x="55089" y="4519738"/>
              <a:ext cx="1638385" cy="1093004"/>
              <a:chOff x="219854" y="166069"/>
              <a:chExt cx="1638385" cy="1093004"/>
            </a:xfrm>
          </p:grpSpPr>
          <p:sp>
            <p:nvSpPr>
              <p:cNvPr id="28" name="object 14">
                <a:extLst>
                  <a:ext uri="{FF2B5EF4-FFF2-40B4-BE49-F238E27FC236}">
                    <a16:creationId xmlns:a16="http://schemas.microsoft.com/office/drawing/2014/main" id="{B89ADDA9-B01F-B0C9-8F4E-8038C7532BA9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46573" cy="7437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장바구니 담기수정 및 삭제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9" name="object 15">
                <a:extLst>
                  <a:ext uri="{FF2B5EF4-FFF2-40B4-BE49-F238E27FC236}">
                    <a16:creationId xmlns:a16="http://schemas.microsoft.com/office/drawing/2014/main" id="{5C0D070E-9BBA-5BC3-19A4-AA8D1A5C4548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장바구니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0" name="object 16">
                <a:extLst>
                  <a:ext uri="{FF2B5EF4-FFF2-40B4-BE49-F238E27FC236}">
                    <a16:creationId xmlns:a16="http://schemas.microsoft.com/office/drawing/2014/main" id="{7ACB7E80-5781-855E-5FBC-64FA5FC6B798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5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1" name="object 17">
                <a:extLst>
                  <a:ext uri="{FF2B5EF4-FFF2-40B4-BE49-F238E27FC236}">
                    <a16:creationId xmlns:a16="http://schemas.microsoft.com/office/drawing/2014/main" id="{06B2009F-168B-1ED9-96A8-9D1AF912AA60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7386882-B961-0B06-318F-B4855F01D2AC}"/>
                </a:ext>
              </a:extLst>
            </p:cNvPr>
            <p:cNvGrpSpPr/>
            <p:nvPr/>
          </p:nvGrpSpPr>
          <p:grpSpPr>
            <a:xfrm>
              <a:off x="153265" y="1450589"/>
              <a:ext cx="1555804" cy="840653"/>
              <a:chOff x="281930" y="166069"/>
              <a:chExt cx="1555804" cy="840653"/>
            </a:xfrm>
          </p:grpSpPr>
          <p:sp>
            <p:nvSpPr>
              <p:cNvPr id="24" name="object 14">
                <a:extLst>
                  <a:ext uri="{FF2B5EF4-FFF2-40B4-BE49-F238E27FC236}">
                    <a16:creationId xmlns:a16="http://schemas.microsoft.com/office/drawing/2014/main" id="{10BC2526-C8C0-E2B0-DD5D-BE8A7A6CDB97}"/>
                  </a:ext>
                </a:extLst>
              </p:cNvPr>
              <p:cNvSpPr txBox="1"/>
              <p:nvPr/>
            </p:nvSpPr>
            <p:spPr>
              <a:xfrm>
                <a:off x="281930" y="513382"/>
                <a:ext cx="890269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중복체크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5" name="object 15">
                <a:extLst>
                  <a:ext uri="{FF2B5EF4-FFF2-40B4-BE49-F238E27FC236}">
                    <a16:creationId xmlns:a16="http://schemas.microsoft.com/office/drawing/2014/main" id="{C5572D78-042F-5F0B-E510-38C0704447A3}"/>
                  </a:ext>
                </a:extLst>
              </p:cNvPr>
              <p:cNvSpPr txBox="1"/>
              <p:nvPr/>
            </p:nvSpPr>
            <p:spPr>
              <a:xfrm>
                <a:off x="720769" y="169751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회원가입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3522A3F7-A3C2-5EFF-B97D-83073DE8C73C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2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27" name="object 17">
                <a:extLst>
                  <a:ext uri="{FF2B5EF4-FFF2-40B4-BE49-F238E27FC236}">
                    <a16:creationId xmlns:a16="http://schemas.microsoft.com/office/drawing/2014/main" id="{6E4846F0-E835-8FC3-81A1-E14F687EF19D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2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B8A184C-9A7D-D079-FB59-7D3E97BDC67A}"/>
              </a:ext>
            </a:extLst>
          </p:cNvPr>
          <p:cNvSpPr/>
          <p:nvPr/>
        </p:nvSpPr>
        <p:spPr>
          <a:xfrm>
            <a:off x="6566" y="6624126"/>
            <a:ext cx="12192000" cy="23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2172335" y="128539"/>
            <a:ext cx="8432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2816463" y="383087"/>
            <a:ext cx="867611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기능 및 구현: 내정보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D816899-AF31-4196-AFEB-25B3D76C8135}"/>
              </a:ext>
            </a:extLst>
          </p:cNvPr>
          <p:cNvSpPr txBox="1"/>
          <p:nvPr/>
        </p:nvSpPr>
        <p:spPr>
          <a:xfrm>
            <a:off x="6779660" y="5046418"/>
            <a:ext cx="53852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  <a:cs typeface="Arial"/>
              </a:rPr>
              <a:t>2. </a:t>
            </a:r>
            <a:r>
              <a:rPr lang="ko-KR" altLang="en-US">
                <a:ea typeface="맑은 고딕"/>
                <a:cs typeface="Arial"/>
              </a:rPr>
              <a:t>아이디 제외 모든정보 수정 기능 구현</a:t>
            </a:r>
            <a:endParaRPr lang="ko-KR" altLang="en-US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23283B2-A8D9-446F-9A03-57BA11BF3E5D}"/>
              </a:ext>
            </a:extLst>
          </p:cNvPr>
          <p:cNvSpPr txBox="1"/>
          <p:nvPr/>
        </p:nvSpPr>
        <p:spPr>
          <a:xfrm>
            <a:off x="6779660" y="4663016"/>
            <a:ext cx="455748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  <a:cs typeface="Arial"/>
              </a:rPr>
              <a:t>1. </a:t>
            </a:r>
            <a:r>
              <a:rPr lang="ko-KR" altLang="en-US">
                <a:ea typeface="맑은 고딕"/>
                <a:cs typeface="Arial"/>
              </a:rPr>
              <a:t>회원정보 버튼 클릭시 내정보 기능 구현</a:t>
            </a:r>
            <a:endParaRPr lang="ko-KR" altLang="en-US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372A51-DF48-D679-0EA6-65D0A8DEA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" r="1764" b="2451"/>
          <a:stretch/>
        </p:blipFill>
        <p:spPr>
          <a:xfrm>
            <a:off x="2213584" y="1263193"/>
            <a:ext cx="4348016" cy="4401686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3CDBB5-0A74-33B7-077A-DB199F825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1" t="16645" r="5671" b="14024"/>
          <a:stretch/>
        </p:blipFill>
        <p:spPr>
          <a:xfrm>
            <a:off x="7503560" y="1550994"/>
            <a:ext cx="4097324" cy="2818467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ADDA165-9726-AF60-2CE3-B6E4288A8ACE}"/>
              </a:ext>
            </a:extLst>
          </p:cNvPr>
          <p:cNvSpPr/>
          <p:nvPr/>
        </p:nvSpPr>
        <p:spPr>
          <a:xfrm>
            <a:off x="6337166" y="2952677"/>
            <a:ext cx="1337844" cy="369329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6991132-4869-A6D6-47C0-2DA08958DF1C}"/>
              </a:ext>
            </a:extLst>
          </p:cNvPr>
          <p:cNvSpPr txBox="1"/>
          <p:nvPr/>
        </p:nvSpPr>
        <p:spPr>
          <a:xfrm>
            <a:off x="6779660" y="5415750"/>
            <a:ext cx="538522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맑은 고딕"/>
                <a:cs typeface="Arial"/>
              </a:rPr>
              <a:t>3.</a:t>
            </a:r>
            <a:r>
              <a:rPr lang="ko-KR" altLang="en-US">
                <a:ea typeface="맑은 고딕"/>
                <a:cs typeface="Arial"/>
              </a:rPr>
              <a:t>회원탈퇴 버튼 클릭시 로그인된 회원 탈퇴기능 구현</a:t>
            </a:r>
            <a:r>
              <a:rPr lang="en-US" altLang="ko-KR">
                <a:ea typeface="맑은 고딕"/>
                <a:cs typeface="Arial"/>
              </a:rPr>
              <a:t> </a:t>
            </a:r>
            <a:endParaRPr lang="ko-KR" altLang="en-US">
              <a:solidFill>
                <a:srgbClr val="FF0000"/>
              </a:solidFill>
              <a:ea typeface="맑은 고딕"/>
              <a:cs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B0B747-B51E-3469-B84E-DD052AF16A75}"/>
              </a:ext>
            </a:extLst>
          </p:cNvPr>
          <p:cNvGrpSpPr/>
          <p:nvPr/>
        </p:nvGrpSpPr>
        <p:grpSpPr>
          <a:xfrm>
            <a:off x="27114" y="1"/>
            <a:ext cx="2089922" cy="6857999"/>
            <a:chOff x="-24551" y="-20639"/>
            <a:chExt cx="2089922" cy="685799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E14AE1-A25B-7FAA-5A2E-26031B3F21A1}"/>
                </a:ext>
              </a:extLst>
            </p:cNvPr>
            <p:cNvSpPr/>
            <p:nvPr/>
          </p:nvSpPr>
          <p:spPr>
            <a:xfrm>
              <a:off x="-24551" y="-20639"/>
              <a:ext cx="2089922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9EC9CAD-23C2-CCC7-AB58-4B22637FBC5D}"/>
                </a:ext>
              </a:extLst>
            </p:cNvPr>
            <p:cNvGrpSpPr/>
            <p:nvPr/>
          </p:nvGrpSpPr>
          <p:grpSpPr>
            <a:xfrm>
              <a:off x="105091" y="5731532"/>
              <a:ext cx="1638385" cy="1105828"/>
              <a:chOff x="219854" y="166069"/>
              <a:chExt cx="1638385" cy="1105828"/>
            </a:xfrm>
          </p:grpSpPr>
          <p:sp>
            <p:nvSpPr>
              <p:cNvPr id="44" name="object 14">
                <a:extLst>
                  <a:ext uri="{FF2B5EF4-FFF2-40B4-BE49-F238E27FC236}">
                    <a16:creationId xmlns:a16="http://schemas.microsoft.com/office/drawing/2014/main" id="{5BDBA4D0-9CD5-AB0E-1450-D90EF854915E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주문목록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주문삭제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5" name="object 15">
                <a:extLst>
                  <a:ext uri="{FF2B5EF4-FFF2-40B4-BE49-F238E27FC236}">
                    <a16:creationId xmlns:a16="http://schemas.microsoft.com/office/drawing/2014/main" id="{F1B4B5FE-96DF-822E-1F33-33E5D769D43E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2">
                        <a:lumMod val="75000"/>
                        <a:alpha val="0"/>
                      </a:schemeClr>
                    </a:solidFill>
                    <a:latin typeface="한컴 말랑말랑 Bold"/>
                    <a:cs typeface="한컴 말랑말랑 Bold"/>
                  </a:rPr>
                  <a:t>주문목록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2">
                      <a:lumMod val="75000"/>
                      <a:alpha val="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6" name="object 16">
                <a:extLst>
                  <a:ext uri="{FF2B5EF4-FFF2-40B4-BE49-F238E27FC236}">
                    <a16:creationId xmlns:a16="http://schemas.microsoft.com/office/drawing/2014/main" id="{D47F04A8-69B4-DF96-5268-77686CBFECB5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6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D712EC98-3C10-A38B-CFCA-F947E4E4788E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7412927-6669-B9F8-4449-E14E9339AB0B}"/>
                </a:ext>
              </a:extLst>
            </p:cNvPr>
            <p:cNvGrpSpPr/>
            <p:nvPr/>
          </p:nvGrpSpPr>
          <p:grpSpPr>
            <a:xfrm>
              <a:off x="75888" y="373364"/>
              <a:ext cx="1638385" cy="1105828"/>
              <a:chOff x="219854" y="166069"/>
              <a:chExt cx="1638385" cy="1105828"/>
            </a:xfrm>
          </p:grpSpPr>
          <p:sp>
            <p:nvSpPr>
              <p:cNvPr id="40" name="object 14">
                <a:extLst>
                  <a:ext uri="{FF2B5EF4-FFF2-40B4-BE49-F238E27FC236}">
                    <a16:creationId xmlns:a16="http://schemas.microsoft.com/office/drawing/2014/main" id="{A2ADA879-BA8E-5142-499D-58E003E58505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890269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상품검색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카테고리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41" name="object 15">
                <a:extLst>
                  <a:ext uri="{FF2B5EF4-FFF2-40B4-BE49-F238E27FC236}">
                    <a16:creationId xmlns:a16="http://schemas.microsoft.com/office/drawing/2014/main" id="{1CFC3B3D-152A-88F8-41C0-7E071A530558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쇼핑몰 메인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42" name="object 16">
                <a:extLst>
                  <a:ext uri="{FF2B5EF4-FFF2-40B4-BE49-F238E27FC236}">
                    <a16:creationId xmlns:a16="http://schemas.microsoft.com/office/drawing/2014/main" id="{45762644-8CB8-F545-B11D-7C67EF892F00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 dirty="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01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43" name="object 17">
                <a:extLst>
                  <a:ext uri="{FF2B5EF4-FFF2-40B4-BE49-F238E27FC236}">
                    <a16:creationId xmlns:a16="http://schemas.microsoft.com/office/drawing/2014/main" id="{E3D70A25-19E6-171B-E4F9-BF28E86D09F0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C5206E5-4F2C-321C-C4D3-BC7C23DC3FB0}"/>
                </a:ext>
              </a:extLst>
            </p:cNvPr>
            <p:cNvGrpSpPr/>
            <p:nvPr/>
          </p:nvGrpSpPr>
          <p:grpSpPr>
            <a:xfrm>
              <a:off x="55089" y="2320715"/>
              <a:ext cx="1638385" cy="1105828"/>
              <a:chOff x="219854" y="166069"/>
              <a:chExt cx="1638385" cy="1105828"/>
            </a:xfrm>
          </p:grpSpPr>
          <p:sp>
            <p:nvSpPr>
              <p:cNvPr id="36" name="object 14">
                <a:extLst>
                  <a:ext uri="{FF2B5EF4-FFF2-40B4-BE49-F238E27FC236}">
                    <a16:creationId xmlns:a16="http://schemas.microsoft.com/office/drawing/2014/main" id="{750F24B9-0DCE-100B-6B2C-028D0F231E52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16964" cy="7566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로그인 실패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37" name="object 15">
                <a:extLst>
                  <a:ext uri="{FF2B5EF4-FFF2-40B4-BE49-F238E27FC236}">
                    <a16:creationId xmlns:a16="http://schemas.microsoft.com/office/drawing/2014/main" id="{739CB0B6-3733-B55A-4F3E-6ECB0DB36562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로그인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8" name="object 16">
                <a:extLst>
                  <a:ext uri="{FF2B5EF4-FFF2-40B4-BE49-F238E27FC236}">
                    <a16:creationId xmlns:a16="http://schemas.microsoft.com/office/drawing/2014/main" id="{92686BA8-A35C-A9A6-3019-A195F53EDAD6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3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9" name="object 17">
                <a:extLst>
                  <a:ext uri="{FF2B5EF4-FFF2-40B4-BE49-F238E27FC236}">
                    <a16:creationId xmlns:a16="http://schemas.microsoft.com/office/drawing/2014/main" id="{B4612F78-ADCD-7846-A2A9-4E71EE8D7C93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C8D0EFC-A49F-C182-1E2E-976E7AD93F8A}"/>
                </a:ext>
              </a:extLst>
            </p:cNvPr>
            <p:cNvGrpSpPr/>
            <p:nvPr/>
          </p:nvGrpSpPr>
          <p:grpSpPr>
            <a:xfrm>
              <a:off x="105091" y="3418336"/>
              <a:ext cx="1638385" cy="842551"/>
              <a:chOff x="219854" y="166069"/>
              <a:chExt cx="1638385" cy="842551"/>
            </a:xfrm>
          </p:grpSpPr>
          <p:sp>
            <p:nvSpPr>
              <p:cNvPr id="32" name="object 14">
                <a:extLst>
                  <a:ext uri="{FF2B5EF4-FFF2-40B4-BE49-F238E27FC236}">
                    <a16:creationId xmlns:a16="http://schemas.microsoft.com/office/drawing/2014/main" id="{BE13358C-F3D7-1A4B-1736-3B06FFB77542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066960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맑은 고딕 Semilight"/>
                  </a:rPr>
                  <a:t>내정보 표시</a:t>
                </a:r>
                <a:endParaRPr lang="en-US" altLang="ko-KR" sz="1400" b="0" spc="-170">
                  <a:solidFill>
                    <a:schemeClr val="accent1">
                      <a:lumMod val="5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>
                    <a:latin typeface="맑은 고딕 Semilight"/>
                    <a:cs typeface="맑은 고딕 Semilight"/>
                  </a:rPr>
                  <a:t>수정 및 탈퇴</a:t>
                </a:r>
                <a:endParaRPr sz="1400"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33" name="object 15">
                <a:extLst>
                  <a:ext uri="{FF2B5EF4-FFF2-40B4-BE49-F238E27FC236}">
                    <a16:creationId xmlns:a16="http://schemas.microsoft.com/office/drawing/2014/main" id="{AFD29B84-4173-1D90-CA07-417A383777D9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 b="1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한컴 말랑말랑 Bold"/>
                    <a:cs typeface="한컴 말랑말랑 Bold"/>
                  </a:rPr>
                  <a:t>내정보</a:t>
                </a:r>
                <a:endParaRPr sz="1400" b="1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4" name="object 16">
                <a:extLst>
                  <a:ext uri="{FF2B5EF4-FFF2-40B4-BE49-F238E27FC236}">
                    <a16:creationId xmlns:a16="http://schemas.microsoft.com/office/drawing/2014/main" id="{CD170DCA-7EA7-8A39-2611-B65E8D97156F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4</a:t>
                </a:r>
                <a:endParaRPr sz="140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5" name="object 17">
                <a:extLst>
                  <a:ext uri="{FF2B5EF4-FFF2-40B4-BE49-F238E27FC236}">
                    <a16:creationId xmlns:a16="http://schemas.microsoft.com/office/drawing/2014/main" id="{020903BF-4F94-A25E-E50E-D13C585376B5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/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2E967D8-5902-A9F9-658E-8B035D41A9FB}"/>
                </a:ext>
              </a:extLst>
            </p:cNvPr>
            <p:cNvGrpSpPr/>
            <p:nvPr/>
          </p:nvGrpSpPr>
          <p:grpSpPr>
            <a:xfrm>
              <a:off x="55089" y="4519738"/>
              <a:ext cx="1638385" cy="1093004"/>
              <a:chOff x="219854" y="166069"/>
              <a:chExt cx="1638385" cy="1093004"/>
            </a:xfrm>
          </p:grpSpPr>
          <p:sp>
            <p:nvSpPr>
              <p:cNvPr id="28" name="object 14">
                <a:extLst>
                  <a:ext uri="{FF2B5EF4-FFF2-40B4-BE49-F238E27FC236}">
                    <a16:creationId xmlns:a16="http://schemas.microsoft.com/office/drawing/2014/main" id="{47EE5E7D-02F9-585E-6129-1EA8247BFDD0}"/>
                  </a:ext>
                </a:extLst>
              </p:cNvPr>
              <p:cNvSpPr txBox="1"/>
              <p:nvPr/>
            </p:nvSpPr>
            <p:spPr>
              <a:xfrm>
                <a:off x="219854" y="515280"/>
                <a:ext cx="1146573" cy="7437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장바구니 담기수정 및 삭제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25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9" name="object 15">
                <a:extLst>
                  <a:ext uri="{FF2B5EF4-FFF2-40B4-BE49-F238E27FC236}">
                    <a16:creationId xmlns:a16="http://schemas.microsoft.com/office/drawing/2014/main" id="{3877A770-07DB-89C0-05AB-DBB16F073510}"/>
                  </a:ext>
                </a:extLst>
              </p:cNvPr>
              <p:cNvSpPr txBox="1"/>
              <p:nvPr/>
            </p:nvSpPr>
            <p:spPr>
              <a:xfrm>
                <a:off x="741274" y="191129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장바구니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30" name="object 16">
                <a:extLst>
                  <a:ext uri="{FF2B5EF4-FFF2-40B4-BE49-F238E27FC236}">
                    <a16:creationId xmlns:a16="http://schemas.microsoft.com/office/drawing/2014/main" id="{168BD72C-B098-F750-6B60-21C75EE40F15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5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31" name="object 17">
                <a:extLst>
                  <a:ext uri="{FF2B5EF4-FFF2-40B4-BE49-F238E27FC236}">
                    <a16:creationId xmlns:a16="http://schemas.microsoft.com/office/drawing/2014/main" id="{7FC264F7-C130-8E02-B4B7-8E74CA2BFCF4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EA01956-7D44-F438-4B49-3DA71AE6ACA4}"/>
                </a:ext>
              </a:extLst>
            </p:cNvPr>
            <p:cNvGrpSpPr/>
            <p:nvPr/>
          </p:nvGrpSpPr>
          <p:grpSpPr>
            <a:xfrm>
              <a:off x="153265" y="1450589"/>
              <a:ext cx="1555804" cy="840653"/>
              <a:chOff x="281930" y="166069"/>
              <a:chExt cx="1555804" cy="840653"/>
            </a:xfrm>
          </p:grpSpPr>
          <p:sp>
            <p:nvSpPr>
              <p:cNvPr id="24" name="object 14">
                <a:extLst>
                  <a:ext uri="{FF2B5EF4-FFF2-40B4-BE49-F238E27FC236}">
                    <a16:creationId xmlns:a16="http://schemas.microsoft.com/office/drawing/2014/main" id="{BFEB516A-6675-22F7-03AC-F3347B393B20}"/>
                  </a:ext>
                </a:extLst>
              </p:cNvPr>
              <p:cNvSpPr txBox="1"/>
              <p:nvPr/>
            </p:nvSpPr>
            <p:spPr>
              <a:xfrm>
                <a:off x="281930" y="513382"/>
                <a:ext cx="890269" cy="4933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r>
                  <a:rPr lang="ko-KR" altLang="en-US" sz="1400" b="0" spc="-17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+mj-lt"/>
                    <a:cs typeface="맑은 고딕 Semilight"/>
                  </a:rPr>
                  <a:t>중복체크</a:t>
                </a:r>
                <a:endParaRPr lang="en-US" altLang="ko-KR" sz="1400" b="0" spc="-17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+mj-lt"/>
                  <a:cs typeface="맑은 고딕 Semilight"/>
                </a:endParaRPr>
              </a:p>
              <a:p>
                <a:pPr marL="12700" marR="5080">
                  <a:lnSpc>
                    <a:spcPct val="114199"/>
                  </a:lnSpc>
                  <a:spcBef>
                    <a:spcPts val="90"/>
                  </a:spcBef>
                </a:pPr>
                <a:endParaRPr sz="1400">
                  <a:solidFill>
                    <a:schemeClr val="tx1">
                      <a:alpha val="30000"/>
                    </a:schemeClr>
                  </a:solidFill>
                  <a:latin typeface="맑은 고딕 Semilight"/>
                  <a:cs typeface="맑은 고딕 Semilight"/>
                </a:endParaRPr>
              </a:p>
            </p:txBody>
          </p:sp>
          <p:sp>
            <p:nvSpPr>
              <p:cNvPr id="25" name="object 15">
                <a:extLst>
                  <a:ext uri="{FF2B5EF4-FFF2-40B4-BE49-F238E27FC236}">
                    <a16:creationId xmlns:a16="http://schemas.microsoft.com/office/drawing/2014/main" id="{C9ABC6A7-3171-ADCB-EA77-FFF5C0DB8E03}"/>
                  </a:ext>
                </a:extLst>
              </p:cNvPr>
              <p:cNvSpPr txBox="1"/>
              <p:nvPr/>
            </p:nvSpPr>
            <p:spPr>
              <a:xfrm>
                <a:off x="720769" y="169751"/>
                <a:ext cx="1116965" cy="22890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ko-KR" altLang="en-US" sz="140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tx1">
                        <a:alpha val="30000"/>
                      </a:schemeClr>
                    </a:solidFill>
                    <a:latin typeface="한컴 말랑말랑 Bold"/>
                    <a:cs typeface="한컴 말랑말랑 Bold"/>
                  </a:rPr>
                  <a:t>회원가입</a:t>
                </a:r>
                <a:endParaRPr sz="140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tx1">
                      <a:alpha val="30000"/>
                    </a:schemeClr>
                  </a:solidFill>
                  <a:latin typeface="한컴 말랑말랑 Bold"/>
                  <a:cs typeface="한컴 말랑말랑 Bold"/>
                </a:endParaRPr>
              </a:p>
            </p:txBody>
          </p:sp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B9040A5B-A952-5A06-A9E3-818A7DA5FF36}"/>
                  </a:ext>
                </a:extLst>
              </p:cNvPr>
              <p:cNvSpPr txBox="1"/>
              <p:nvPr/>
            </p:nvSpPr>
            <p:spPr>
              <a:xfrm>
                <a:off x="293514" y="179179"/>
                <a:ext cx="37147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0</a:t>
                </a:r>
                <a:r>
                  <a:rPr lang="en-US" sz="1400" b="1" spc="-100">
                    <a:solidFill>
                      <a:schemeClr val="accent1">
                        <a:lumMod val="50000"/>
                        <a:alpha val="3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한컴 말랑말랑 Bold"/>
                  </a:rPr>
                  <a:t>2</a:t>
                </a:r>
                <a:endParaRPr sz="1400">
                  <a:solidFill>
                    <a:schemeClr val="accent1">
                      <a:lumMod val="50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한컴 말랑말랑 Bold"/>
                </a:endParaRPr>
              </a:p>
            </p:txBody>
          </p:sp>
          <p:sp>
            <p:nvSpPr>
              <p:cNvPr id="27" name="object 17">
                <a:extLst>
                  <a:ext uri="{FF2B5EF4-FFF2-40B4-BE49-F238E27FC236}">
                    <a16:creationId xmlns:a16="http://schemas.microsoft.com/office/drawing/2014/main" id="{09EBC109-B275-E440-7AE7-124627729977}"/>
                  </a:ext>
                </a:extLst>
              </p:cNvPr>
              <p:cNvSpPr/>
              <p:nvPr/>
            </p:nvSpPr>
            <p:spPr>
              <a:xfrm>
                <a:off x="645533" y="166069"/>
                <a:ext cx="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h="259080">
                    <a:moveTo>
                      <a:pt x="0" y="0"/>
                    </a:moveTo>
                    <a:lnTo>
                      <a:pt x="0" y="259007"/>
                    </a:lnTo>
                  </a:path>
                </a:pathLst>
              </a:custGeom>
              <a:ln w="20941">
                <a:solidFill>
                  <a:srgbClr val="183574">
                    <a:alpha val="30000"/>
                  </a:srgbClr>
                </a:solidFill>
              </a:ln>
            </p:spPr>
            <p:txBody>
              <a:bodyPr wrap="square" lIns="0" tIns="0" rIns="0" bIns="0" rtlCol="0"/>
              <a:lstStyle/>
              <a:p>
                <a:endParaRPr sz="1400">
                  <a:solidFill>
                    <a:schemeClr val="tx1">
                      <a:alpha val="3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631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460</Words>
  <Application>Microsoft Office PowerPoint</Application>
  <PresentationFormat>와이드스크린</PresentationFormat>
  <Paragraphs>198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 ExtraBold</vt:lpstr>
      <vt:lpstr>맑은 고딕</vt:lpstr>
      <vt:lpstr>맑은 고딕 Semilight</vt:lpstr>
      <vt:lpstr>한컴 말랑말랑 Bold</vt:lpstr>
      <vt:lpstr>Arial</vt:lpstr>
      <vt:lpstr>Office 테마</vt:lpstr>
      <vt:lpstr>1차 프로젝트  쇼핑몰 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프로젝트  쇼핑몰  구현</dc:title>
  <dc:creator>6128</dc:creator>
  <cp:lastModifiedBy>6128</cp:lastModifiedBy>
  <cp:revision>8</cp:revision>
  <dcterms:created xsi:type="dcterms:W3CDTF">2023-07-24T12:40:48Z</dcterms:created>
  <dcterms:modified xsi:type="dcterms:W3CDTF">2023-07-24T15:20:53Z</dcterms:modified>
</cp:coreProperties>
</file>