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E989F-A2FA-45D3-9E10-A9AA52D9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FD1FEF-01DF-4A39-8D9D-BBBC91092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51196-B8F2-4EE4-860D-0FBED070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64C81-2E46-4ED9-B292-1027B00B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9B927-5D9E-4ACD-9B3F-1B224AAD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B941C-DFD0-44BB-88AF-39BBAAC5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6F977-494A-458F-AD31-0E32EDA4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59849-11CB-40BA-8C5C-48F9B381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8E9B1-4D4A-4352-8E2B-319368FD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FD7B4-BBDA-4583-BAB8-3664AF70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4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1AF6F0-25E0-4DE9-B8F9-E69FDFC5B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3B2087-F5DF-4D01-BE4E-86F5050DE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F1F1F-7A90-4211-83EF-56A7B0AB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5F26D-1235-4000-BB3C-CE532DC9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64725-798B-4650-999C-4E8B2054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6347-236A-4CE4-B3D3-BFA36ABF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5327C-C19A-46C9-AA5F-8E281834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80994-EB98-4648-AEFC-BBEEB622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FE07A-C99A-427E-919A-86957F22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5CC69-5240-446D-AAD0-6ED418B6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10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14AD3-5701-4B5D-99C4-735A384A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66AB1-22FF-4927-ACFF-561EC305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4F1A0-087D-4A31-98D9-D6AAFF27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66955-1C99-482B-A02F-1E42F746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E571C-DF4E-4E37-89C2-4B0599D2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7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96E9E-AD05-4E12-ABB1-E63CBF80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E373C-B30B-48ED-8474-93753B73E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3DB5C-4011-412B-AC0D-144BE412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7B425-F92D-4E32-AA58-CAB71023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BC9A7-931E-4C89-96E2-C574D5F7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72374-97F8-4DB0-A52A-62EDFED8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385CD-0747-427F-88E0-A43E335F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DF35B-268B-4F02-A923-35771764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2F4581-3B70-42D1-B9F2-9A39018B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FE0779-D9B0-4DB8-88D5-25655CD69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F95B71-8830-4718-99B4-E9F410642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A3B5E3-8D6C-427B-83B4-FC9F602F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BD268-488D-4BEB-9575-04BF68B4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9D5428-6A14-4F8F-BA1D-9FBEEDE2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9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CB999-9724-4D46-AAD3-65F7B0E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6552DB-A768-4BE4-B4A4-1634FC9B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49B48-87AD-4E73-BB9B-D3FC3718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55275B-4B85-43A6-9B6A-BF89D3F7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4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1CE22F-3776-4E05-942F-A6310564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A28A-20A8-4FC8-8A6E-3CE0B91A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340FC7-34B5-4515-BB7F-270BDE46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3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4D89D-7AD3-4E8F-A249-150FAA61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671AF-6348-4710-910B-9C742A5A2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74DCE-C9BC-4E80-9590-6AB7FD41D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73F62-F562-465B-9B53-6227FE91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6F1FE-43B7-4708-83A1-215157B8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714A6-FC81-4CDC-BC89-6492BDE8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6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15D39-6B47-4C38-B5F2-5CF1A088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1ED17F-9A6A-4DFD-9151-C08F33E0F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D0323-8859-4874-B3B7-F7F5A91AF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3E662-6878-4F1C-AA32-E22D0EB7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4D471-AF55-4B7E-91A5-6D0FCA7C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1AFDF-BFA1-40BC-8383-22678695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E45E88-D8D7-4C9A-82BF-51D866A6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F17EA-3AE5-448C-85B5-01DEFAD6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1545C-C3A5-41E7-AB82-EE998F72C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B004-2BA4-4F9F-9C81-E8C2B4C1763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4CC39-9D93-4EA0-8BCD-3CCCA45FE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3634C-CC97-47FE-B8DD-F3F27B001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1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3055-9939-40E6-A743-64F025E06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머신 러닝을 활용한 </a:t>
            </a:r>
            <a:br>
              <a:rPr lang="en-US" altLang="ko-KR" dirty="0"/>
            </a:br>
            <a:r>
              <a:rPr lang="ko-KR" altLang="en-US" dirty="0"/>
              <a:t>한국 인구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36CB66-C996-4916-99CD-5CDE934E7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							           </a:t>
            </a:r>
          </a:p>
          <a:p>
            <a:r>
              <a:rPr lang="ko-KR" altLang="en-US" sz="2800" dirty="0" err="1"/>
              <a:t>채수병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673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68FE0-07BD-41E8-8585-D6F69EAE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EC4C4-BE22-4DFC-A677-BF09F940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기획의도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개발목표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업무분장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60382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D4FFB-3CA5-479C-95C3-8522054D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B8EE4-1209-432A-8E13-735B256F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9017" cy="46672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err="1"/>
              <a:t>저출산</a:t>
            </a:r>
            <a:r>
              <a:rPr lang="ko-KR" altLang="en-US" dirty="0"/>
              <a:t> 고령화 문제가 심각해지고 있다</a:t>
            </a:r>
            <a:r>
              <a:rPr lang="en-US" altLang="ko-KR" dirty="0"/>
              <a:t>. </a:t>
            </a:r>
            <a:r>
              <a:rPr lang="ko-KR" altLang="en-US" dirty="0"/>
              <a:t>하지만 소수만 이를 체감할 뿐 대다수는 인지하지 않고 살아간다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이를 해결하기 위해 도표로 보여주어 시각적으로 사람들에게 각인 시키고자 한다</a:t>
            </a:r>
            <a:r>
              <a:rPr lang="en-US" altLang="ko-KR" dirty="0"/>
              <a:t>. </a:t>
            </a:r>
          </a:p>
        </p:txBody>
      </p:sp>
      <p:pic>
        <p:nvPicPr>
          <p:cNvPr id="1026" name="Picture 2" descr="https://search.pstatic.net/common/?src=http%3A%2F%2Fblogfiles.naver.net%2FMjAyNDExMjJfMzAg%2FMDAxNzMyMjM5NjAxODUz._8w42j19DlDgNg3viLItImbUWx2SDFgTnhy3hxm-aEsg.bzadrNzGrgDImfCXQTLJhAicbrsNxVuykQHqaucic3sg.JPEG%2FCK_ti122a12506.jpg&amp;type=sc960_832">
            <a:extLst>
              <a:ext uri="{FF2B5EF4-FFF2-40B4-BE49-F238E27FC236}">
                <a16:creationId xmlns:a16="http://schemas.microsoft.com/office/drawing/2014/main" id="{20EC7953-128D-4C67-831A-06995F31E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85" y="1871338"/>
            <a:ext cx="4811180" cy="414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987BB-8714-4F3C-A0B8-442718D1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42821-8619-49E8-A0F9-5A8811475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릿지회귀를</a:t>
            </a:r>
            <a:r>
              <a:rPr lang="ko-KR" altLang="en-US" dirty="0"/>
              <a:t> 사용하여 사망인구</a:t>
            </a:r>
            <a:r>
              <a:rPr lang="en-US" altLang="ko-KR" dirty="0"/>
              <a:t>, </a:t>
            </a:r>
            <a:r>
              <a:rPr lang="ko-KR" altLang="en-US" dirty="0"/>
              <a:t>출생인구를 예측하는 인공지능 모델 구현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연령별 사망률</a:t>
            </a:r>
            <a:r>
              <a:rPr lang="en-US" altLang="ko-KR" dirty="0"/>
              <a:t>, </a:t>
            </a:r>
            <a:r>
              <a:rPr lang="ko-KR" altLang="en-US" dirty="0"/>
              <a:t>출생률 데이터를 이용하여 미래 대한민국 예상 인구를 피라미드 모양으로 구현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사망률</a:t>
            </a:r>
            <a:r>
              <a:rPr lang="en-US" altLang="ko-KR" dirty="0"/>
              <a:t>, </a:t>
            </a:r>
            <a:r>
              <a:rPr lang="ko-KR" altLang="en-US" dirty="0"/>
              <a:t>출산율 데이터에 이주 데이터를 추가하여 지역 인구수</a:t>
            </a:r>
            <a:r>
              <a:rPr lang="en-US" altLang="ko-KR" dirty="0"/>
              <a:t>, </a:t>
            </a:r>
            <a:r>
              <a:rPr lang="ko-KR" altLang="en-US" dirty="0"/>
              <a:t>소멸 위험 예측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72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4E1A4-482A-4583-98B1-03295F66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분장</a:t>
            </a: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48EDA438-8F65-493F-9DC8-5C42F7433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788831"/>
              </p:ext>
            </p:extLst>
          </p:nvPr>
        </p:nvGraphicFramePr>
        <p:xfrm>
          <a:off x="1047565" y="1926454"/>
          <a:ext cx="8558074" cy="4039340"/>
        </p:xfrm>
        <a:graphic>
          <a:graphicData uri="http://schemas.openxmlformats.org/drawingml/2006/table">
            <a:tbl>
              <a:tblPr/>
              <a:tblGrid>
                <a:gridCol w="2799370">
                  <a:extLst>
                    <a:ext uri="{9D8B030D-6E8A-4147-A177-3AD203B41FA5}">
                      <a16:colId xmlns:a16="http://schemas.microsoft.com/office/drawing/2014/main" val="1994951601"/>
                    </a:ext>
                  </a:extLst>
                </a:gridCol>
                <a:gridCol w="1439676">
                  <a:extLst>
                    <a:ext uri="{9D8B030D-6E8A-4147-A177-3AD203B41FA5}">
                      <a16:colId xmlns:a16="http://schemas.microsoft.com/office/drawing/2014/main" val="2760721798"/>
                    </a:ext>
                  </a:extLst>
                </a:gridCol>
                <a:gridCol w="1439676">
                  <a:extLst>
                    <a:ext uri="{9D8B030D-6E8A-4147-A177-3AD203B41FA5}">
                      <a16:colId xmlns:a16="http://schemas.microsoft.com/office/drawing/2014/main" val="3344912898"/>
                    </a:ext>
                  </a:extLst>
                </a:gridCol>
                <a:gridCol w="1439676">
                  <a:extLst>
                    <a:ext uri="{9D8B030D-6E8A-4147-A177-3AD203B41FA5}">
                      <a16:colId xmlns:a16="http://schemas.microsoft.com/office/drawing/2014/main" val="1840958659"/>
                    </a:ext>
                  </a:extLst>
                </a:gridCol>
                <a:gridCol w="1439676">
                  <a:extLst>
                    <a:ext uri="{9D8B030D-6E8A-4147-A177-3AD203B41FA5}">
                      <a16:colId xmlns:a16="http://schemas.microsoft.com/office/drawing/2014/main" val="4141921100"/>
                    </a:ext>
                  </a:extLst>
                </a:gridCol>
              </a:tblGrid>
              <a:tr h="43138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588133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858456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19366"/>
                  </a:ext>
                </a:extLst>
              </a:tr>
              <a:tr h="627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905097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15732"/>
                  </a:ext>
                </a:extLst>
              </a:tr>
              <a:tr h="627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983688"/>
                  </a:ext>
                </a:extLst>
              </a:tr>
              <a:tr h="627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인구피라미드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78792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지역소멸예측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2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58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B390E-CA09-42C0-9A30-EE2FC4E7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A442F-FB44-465F-A49A-05649075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저출산</a:t>
            </a:r>
            <a:r>
              <a:rPr lang="ko-KR" altLang="en-US" dirty="0"/>
              <a:t> 고령화 문제 심각성을 알린다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정책 수립 및 의사결정 지원에 도움을 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 균형 발전 전략에 도움을 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정확한 인구 변화 예측을 통해 기업 전략 계획 수립에 도움을 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82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D3CA2-15F9-4EDF-896B-2FA3A5E8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003108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sz="4800" dirty="0"/>
          </a:p>
          <a:p>
            <a:pPr marL="0" indent="0" algn="ctr">
              <a:buNone/>
            </a:pPr>
            <a:r>
              <a:rPr lang="en-US" altLang="ko-KR" sz="4800" dirty="0"/>
              <a:t> </a:t>
            </a:r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2908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171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머신 러닝을 활용한  한국 인구 예측</vt:lpstr>
      <vt:lpstr>목차</vt:lpstr>
      <vt:lpstr>기획의도</vt:lpstr>
      <vt:lpstr>개발 목표</vt:lpstr>
      <vt:lpstr>업무 분장</vt:lpstr>
      <vt:lpstr>기대 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 러닝을 활용한  한국 인구 예측</dc:title>
  <dc:creator>user</dc:creator>
  <cp:lastModifiedBy>user</cp:lastModifiedBy>
  <cp:revision>16</cp:revision>
  <dcterms:created xsi:type="dcterms:W3CDTF">2025-02-14T01:49:56Z</dcterms:created>
  <dcterms:modified xsi:type="dcterms:W3CDTF">2025-02-19T00:02:49Z</dcterms:modified>
</cp:coreProperties>
</file>