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118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74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783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0570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7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33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529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1084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2CBED-A5D8-4E8F-BA78-E28212C1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F0C3D-92C7-40A8-A1CB-585C1F137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EA1D9A-2DC5-40BB-87A3-368467C3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D311DB-8DD3-4A51-8CFE-4D77C6826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7502B-70DA-4B0F-9F35-452F9792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88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52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625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2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37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6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7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295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6B004-2BA4-4F9F-9C81-E8C2B4C1763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51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726B004-2BA4-4F9F-9C81-E8C2B4C1763F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619B825-BDEB-45A9-9F50-0C874E3B6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63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13055-9939-40E6-A743-64F025E063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머신 러닝을 활용한 </a:t>
            </a:r>
            <a:br>
              <a:rPr lang="en-US" altLang="ko-KR" dirty="0"/>
            </a:br>
            <a:r>
              <a:rPr lang="ko-KR" altLang="en-US" dirty="0"/>
              <a:t>한국 인구 예측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36CB66-C996-4916-99CD-5CDE934E7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sz="2800" dirty="0"/>
          </a:p>
          <a:p>
            <a:r>
              <a:rPr lang="en-US" altLang="ko-KR" sz="2800" dirty="0"/>
              <a:t>							           </a:t>
            </a:r>
          </a:p>
          <a:p>
            <a:r>
              <a:rPr lang="ko-KR" altLang="en-US" sz="2800" dirty="0" err="1"/>
              <a:t>채수병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6739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68FE0-07BD-41E8-8585-D6F69EAE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BEC4C4-BE22-4DFC-A677-BF09F9408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기획의도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개발목표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업무분장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기대효과</a:t>
            </a:r>
          </a:p>
        </p:txBody>
      </p:sp>
    </p:spTree>
    <p:extLst>
      <p:ext uri="{BB962C8B-B14F-4D97-AF65-F5344CB8AC3E}">
        <p14:creationId xmlns:p14="http://schemas.microsoft.com/office/powerpoint/2010/main" val="60382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D4FFB-3CA5-479C-95C3-8522054D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FB8EE4-1209-432A-8E13-735B256F3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9017" cy="466725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ko-KR" altLang="en-US" dirty="0" err="1"/>
              <a:t>저출산</a:t>
            </a:r>
            <a:r>
              <a:rPr lang="ko-KR" altLang="en-US" dirty="0"/>
              <a:t> 고령화 문제가 심각해지고 있다</a:t>
            </a:r>
            <a:r>
              <a:rPr lang="en-US" altLang="ko-KR" dirty="0"/>
              <a:t>. </a:t>
            </a:r>
            <a:r>
              <a:rPr lang="ko-KR" altLang="en-US" dirty="0"/>
              <a:t>하지만 소수만 이를 체감할 뿐 대다수는 인지하지 않고 살아간다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이를 해결하기 위해 도표로 보여주어 시각적으로 사람들에게 각인 시키고자 한다</a:t>
            </a:r>
            <a:r>
              <a:rPr lang="en-US" altLang="ko-KR" dirty="0"/>
              <a:t>. </a:t>
            </a:r>
          </a:p>
        </p:txBody>
      </p:sp>
      <p:pic>
        <p:nvPicPr>
          <p:cNvPr id="1026" name="Picture 2" descr="https://search.pstatic.net/common/?src=http%3A%2F%2Fblogfiles.naver.net%2FMjAyNDExMjJfMzAg%2FMDAxNzMyMjM5NjAxODUz._8w42j19DlDgNg3viLItImbUWx2SDFgTnhy3hxm-aEsg.bzadrNzGrgDImfCXQTLJhAicbrsNxVuykQHqaucic3sg.JPEG%2FCK_ti122a12506.jpg&amp;type=sc960_832">
            <a:extLst>
              <a:ext uri="{FF2B5EF4-FFF2-40B4-BE49-F238E27FC236}">
                <a16:creationId xmlns:a16="http://schemas.microsoft.com/office/drawing/2014/main" id="{20EC7953-128D-4C67-831A-06995F31E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785" y="1871338"/>
            <a:ext cx="4811180" cy="414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54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987BB-8714-4F3C-A0B8-442718D1F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42821-8619-49E8-A0F9-5A8811475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릿지회귀를</a:t>
            </a:r>
            <a:r>
              <a:rPr lang="ko-KR" altLang="en-US" dirty="0"/>
              <a:t> 사용하여 사망인구</a:t>
            </a:r>
            <a:r>
              <a:rPr lang="en-US" altLang="ko-KR" dirty="0"/>
              <a:t>, </a:t>
            </a:r>
            <a:r>
              <a:rPr lang="ko-KR" altLang="en-US" dirty="0"/>
              <a:t>출생인구를 예측하는 인공지능 모델 구현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연령별 사망률</a:t>
            </a:r>
            <a:r>
              <a:rPr lang="en-US" altLang="ko-KR" dirty="0"/>
              <a:t>, </a:t>
            </a:r>
            <a:r>
              <a:rPr lang="ko-KR" altLang="en-US" dirty="0"/>
              <a:t>출생률 데이터를 이용하여 미래 대한민국 예상 인구를 피라미드 모양으로 구현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사망률</a:t>
            </a:r>
            <a:r>
              <a:rPr lang="en-US" altLang="ko-KR" dirty="0"/>
              <a:t>, </a:t>
            </a:r>
            <a:r>
              <a:rPr lang="ko-KR" altLang="en-US" dirty="0"/>
              <a:t>출산율 데이터에 이주 데이터를 추가하여 지역 인구수</a:t>
            </a:r>
            <a:r>
              <a:rPr lang="en-US" altLang="ko-KR" dirty="0"/>
              <a:t>, </a:t>
            </a:r>
            <a:r>
              <a:rPr lang="ko-KR" altLang="en-US" dirty="0"/>
              <a:t>소멸 위험 예측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720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4E1A4-482A-4583-98B1-03295F66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업무 분장</a:t>
            </a:r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48EDA438-8F65-493F-9DC8-5C42F7433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788831"/>
              </p:ext>
            </p:extLst>
          </p:nvPr>
        </p:nvGraphicFramePr>
        <p:xfrm>
          <a:off x="1047565" y="1926454"/>
          <a:ext cx="8558074" cy="4039340"/>
        </p:xfrm>
        <a:graphic>
          <a:graphicData uri="http://schemas.openxmlformats.org/drawingml/2006/table">
            <a:tbl>
              <a:tblPr/>
              <a:tblGrid>
                <a:gridCol w="2799370">
                  <a:extLst>
                    <a:ext uri="{9D8B030D-6E8A-4147-A177-3AD203B41FA5}">
                      <a16:colId xmlns:a16="http://schemas.microsoft.com/office/drawing/2014/main" val="1994951601"/>
                    </a:ext>
                  </a:extLst>
                </a:gridCol>
                <a:gridCol w="1439676">
                  <a:extLst>
                    <a:ext uri="{9D8B030D-6E8A-4147-A177-3AD203B41FA5}">
                      <a16:colId xmlns:a16="http://schemas.microsoft.com/office/drawing/2014/main" val="2760721798"/>
                    </a:ext>
                  </a:extLst>
                </a:gridCol>
                <a:gridCol w="1439676">
                  <a:extLst>
                    <a:ext uri="{9D8B030D-6E8A-4147-A177-3AD203B41FA5}">
                      <a16:colId xmlns:a16="http://schemas.microsoft.com/office/drawing/2014/main" val="3344912898"/>
                    </a:ext>
                  </a:extLst>
                </a:gridCol>
                <a:gridCol w="1439676">
                  <a:extLst>
                    <a:ext uri="{9D8B030D-6E8A-4147-A177-3AD203B41FA5}">
                      <a16:colId xmlns:a16="http://schemas.microsoft.com/office/drawing/2014/main" val="1840958659"/>
                    </a:ext>
                  </a:extLst>
                </a:gridCol>
                <a:gridCol w="1439676">
                  <a:extLst>
                    <a:ext uri="{9D8B030D-6E8A-4147-A177-3AD203B41FA5}">
                      <a16:colId xmlns:a16="http://schemas.microsoft.com/office/drawing/2014/main" val="4141921100"/>
                    </a:ext>
                  </a:extLst>
                </a:gridCol>
              </a:tblGrid>
              <a:tr h="431386"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1588133"/>
                  </a:ext>
                </a:extLst>
              </a:tr>
              <a:tr h="4313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설계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4472C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858456"/>
                  </a:ext>
                </a:extLst>
              </a:tr>
              <a:tr h="4313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구현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519366"/>
                  </a:ext>
                </a:extLst>
              </a:tr>
              <a:tr h="6274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수집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1905097"/>
                  </a:ext>
                </a:extLst>
              </a:tr>
              <a:tr h="4313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전처리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615732"/>
                  </a:ext>
                </a:extLst>
              </a:tr>
              <a:tr h="6274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모델 구현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983688"/>
                  </a:ext>
                </a:extLst>
              </a:tr>
              <a:tr h="62747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인구피라미드 구현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78792"/>
                  </a:ext>
                </a:extLst>
              </a:tr>
              <a:tr h="43138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지역소멸예측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구현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326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587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6B390E-CA09-42C0-9A30-EE2FC4E7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 효과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A442F-FB44-465F-A49A-056490754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저출산</a:t>
            </a:r>
            <a:r>
              <a:rPr lang="ko-KR" altLang="en-US" dirty="0"/>
              <a:t> 고령화 문제 심각성을 알린다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정책 수립 및 의사결정 지원에 도움을 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지역 균형 발전 전략에 도움을 줄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정확한 인구 변화 예측을 통해 기업 전략 계획 수립에 도움을 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82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D3CA2-15F9-4EDF-896B-2FA3A5E8D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003108"/>
            <a:ext cx="10364452" cy="342410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sz="4800" dirty="0"/>
          </a:p>
          <a:p>
            <a:pPr marL="0" indent="0" algn="ctr">
              <a:buNone/>
            </a:pPr>
            <a:r>
              <a:rPr lang="en-US" altLang="ko-KR" sz="4800" dirty="0"/>
              <a:t> </a:t>
            </a:r>
            <a:r>
              <a:rPr lang="ko-KR" altLang="en-US" sz="48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429083103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물방울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물방울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물방울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TM04033925[[fn=물방울]]</Template>
  <TotalTime>250</TotalTime>
  <Words>171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Tw Cen MT</vt:lpstr>
      <vt:lpstr>물방울</vt:lpstr>
      <vt:lpstr>머신 러닝을 활용한  한국 인구 예측</vt:lpstr>
      <vt:lpstr>목차</vt:lpstr>
      <vt:lpstr>기획의도</vt:lpstr>
      <vt:lpstr>개발 목표</vt:lpstr>
      <vt:lpstr>업무 분장</vt:lpstr>
      <vt:lpstr>기대 효과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 러닝을 활용한  한국 인구 예측</dc:title>
  <dc:creator>user</dc:creator>
  <cp:lastModifiedBy>user</cp:lastModifiedBy>
  <cp:revision>15</cp:revision>
  <dcterms:created xsi:type="dcterms:W3CDTF">2025-02-14T01:49:56Z</dcterms:created>
  <dcterms:modified xsi:type="dcterms:W3CDTF">2025-02-17T02:41:04Z</dcterms:modified>
</cp:coreProperties>
</file>