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BD970-05A7-4F85-BC35-748113F1E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D1F542-1888-4110-9644-0CCDB9D34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62AB26-8C79-483F-B24B-B65D328F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255FCD-43F0-42D4-B5BE-775CC1D5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6BAEBB-21DB-4C45-9701-F0F89DA9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5F638-A3F0-4E12-81C4-5D225DD45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048B9-DCDD-444F-8367-CAFEA213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41CE2-F7DC-4301-A600-F8805C95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91AC5-9A3E-4108-AFCD-06BA4CC1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A8750-D9A0-4025-BC09-E8CE80DA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8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20243-1D37-4608-A686-2F9BFBBC6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7FEF2E-F0F1-4C36-B541-201027A2C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898CF-AA6F-4F29-925E-FB0AB771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9BAC5-5079-40D5-ABC6-24BB75C6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CB0B0A-84F5-4001-A689-AE78F63E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1615DB-848C-41F9-BBF9-E06751ED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78DFF-0215-4CB0-91A8-D0EA9C1A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1B2ED-E3C3-41B5-A758-5E9EF118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75A8A-E38F-41F0-A1FA-0E051AC2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295782-642E-404F-8423-CF1D0F42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3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4441D7-F297-47D2-AD82-A3BB49292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C6E6C8-72AD-4EE8-88EE-BA313E8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92F0CE-7DBE-43BE-A960-1ECA9757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477B78-657B-4EAE-9014-1B8A39AF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135690-CDD0-459D-A93D-000D04A2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29E27C-AD88-4C6D-84F0-84201134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21A093-0725-4188-8000-9FAB617E4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E0F30-DA08-43B9-9FB1-1D9ED8D80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A3507D-056E-414A-9EE6-616FD92E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DD909-390B-42AF-B147-EDB5B7C3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A589F2-18D3-4D23-AD54-8252118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4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A9637-9457-46CC-8CA1-8D6A1BE9E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F7B9A-ED8E-4412-9E70-0FFB3DFC9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390298-9C48-4C14-BDE3-9F16C622E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AAF9B0-614E-4A0B-9279-31D8F2C9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0EE159-B445-4AA9-A3F4-A7E003F702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770A3A-954B-4694-9D10-F40316A0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C2CC13-244A-4F31-8E09-BCA35601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3B32EE-3BB7-4FC1-A321-06AA744C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9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7E8FC-7E98-40FF-A9EF-7E5A2C06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5C117B-5C8D-42BC-9F2C-1E24065A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1D20C9-728D-4577-A4B4-33691DEA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4D5DA-9AF4-4561-A627-49BEC90D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0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ED891D-9C24-4E62-ABE4-7D0C2A71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FBC740-2676-4858-8CA8-FD2A1DB18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2874B-E2A5-462A-9B08-07A317FB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7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48F07-60DD-4392-A37A-F784477B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4D6A2-775A-4E83-91AD-E2AA825A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1B443-57A5-4A5D-9299-D55627F6F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5AAA7-F5A9-45DF-B1D7-968DA565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A5ED2-25A0-43CC-ACC2-B9CFF008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B46B4-0EE7-47F5-81D7-99BFF491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5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62CFC-FD36-46ED-B991-58D5B5EB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44B4A8-7F76-43AC-AFDF-A82A0A61B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330173-054E-4FFC-9611-A3AA2C5E6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42D15F-A963-4D9D-B107-207EBB352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5F3FD1-83D9-4AB7-9C83-C2BF40FD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C71D9-2F81-45F1-A4F2-05C0714E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46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3283D7-BAA0-4E55-A556-04CA053F5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D670CF-6C89-4802-B9D5-D6615ED34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CAC2C-2DB1-432D-975B-EBB1AFF62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3C9AE-7F90-4D0E-8A5B-1A94F276807B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DB5BF-A60E-4982-AEE1-5BC3D7A04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ED6DF-927E-4892-9268-A45233F23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8607-7790-41D8-8E2C-063BD96F05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C01FE-932B-4AF0-B63A-87E92EF95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화면설계서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DED4E3-9287-44E1-B4AF-CC3836638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algn="r"/>
            <a:r>
              <a:rPr lang="ko-KR" altLang="en-US" dirty="0" err="1"/>
              <a:t>채수병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13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F6C26-D00E-4C8E-93EA-7A83F921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24FD1-2B5E-4832-A881-85B6015C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75338" cy="430884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지역 소멸 예측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아이콘 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지역 정보 박스 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인구 피라미드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연도 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/>
              <a:t>해당 연도 정보 구현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5A0B12-B3B1-4F64-9EFD-2AA82020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904" y="2183905"/>
            <a:ext cx="6131123" cy="346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4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FB79-C387-4A85-AFFF-80987B01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하단 화면</a:t>
            </a:r>
            <a:r>
              <a:rPr lang="en-US" altLang="ko-KR" dirty="0"/>
              <a:t>(</a:t>
            </a:r>
            <a:r>
              <a:rPr lang="ko-KR" altLang="en-US" dirty="0"/>
              <a:t>설명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031F1D-A2D9-498C-AE31-FA833854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5035" cy="448639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통계 자료 가이드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메인 화면 통계 소개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자주하는 질문과 답변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+ </a:t>
            </a:r>
            <a:r>
              <a:rPr lang="ko-KR" altLang="en-US" dirty="0"/>
              <a:t>누르면 답변이 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나오게 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8ACCB-6F52-455B-8FDD-EED6CECD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22" y="2130335"/>
            <a:ext cx="6249119" cy="361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50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화면설계서</vt:lpstr>
      <vt:lpstr>메인 화면</vt:lpstr>
      <vt:lpstr>하단 화면(설명 화면)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</dc:title>
  <dc:creator>user</dc:creator>
  <cp:lastModifiedBy>user</cp:lastModifiedBy>
  <cp:revision>10</cp:revision>
  <dcterms:created xsi:type="dcterms:W3CDTF">2025-02-14T05:26:51Z</dcterms:created>
  <dcterms:modified xsi:type="dcterms:W3CDTF">2025-02-17T05:36:17Z</dcterms:modified>
</cp:coreProperties>
</file>