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8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57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33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2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08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CBED-A5D8-4E8F-BA78-E28212C1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F0C3D-92C7-40A8-A1CB-585C1F13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1D9A-2DC5-40BB-87A3-368467C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311DB-8DD3-4A51-8CFE-4D77C68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7502B-70DA-4B0F-9F35-452F9792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26B004-2BA4-4F9F-9C81-E8C2B4C1763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3055-9939-40E6-A743-64F025E0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머신 러닝을 활용한 </a:t>
            </a:r>
            <a:br>
              <a:rPr lang="en-US" altLang="ko-KR" dirty="0"/>
            </a:br>
            <a:r>
              <a:rPr lang="ko-KR" altLang="en-US" dirty="0"/>
              <a:t>한국 인구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36CB66-C996-4916-99CD-5CDE934E7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							           </a:t>
            </a:r>
          </a:p>
          <a:p>
            <a:r>
              <a:rPr lang="ko-KR" altLang="en-US" sz="2800" dirty="0" err="1"/>
              <a:t>채수병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7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8FE0-07BD-41E8-8585-D6F69EAE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EC4C4-BE22-4DFC-A677-BF09F940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개발목표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6038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4FFB-3CA5-479C-95C3-8522054D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8EE4-1209-432A-8E13-735B256F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017" cy="46672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저출산</a:t>
            </a:r>
            <a:r>
              <a:rPr lang="ko-KR" altLang="en-US" dirty="0"/>
              <a:t> 고령화 문제가 심각해지고 있다</a:t>
            </a:r>
            <a:r>
              <a:rPr lang="en-US" altLang="ko-KR" dirty="0"/>
              <a:t>. </a:t>
            </a:r>
            <a:r>
              <a:rPr lang="ko-KR" altLang="en-US" dirty="0"/>
              <a:t>하지만 소수만 이를 체감할 뿐 대다수는 인지하지 않고 살아간다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해결하기 위해 도표로 보여주어 시각적으로 사람들에게 각인 시키고자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55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87BB-8714-4F3C-A0B8-442718D1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42821-8619-49E8-A0F9-5A881147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릿지회귀를</a:t>
            </a:r>
            <a:r>
              <a:rPr lang="ko-KR" altLang="en-US" dirty="0"/>
              <a:t> 사용하여 사망인구</a:t>
            </a:r>
            <a:r>
              <a:rPr lang="en-US" altLang="ko-KR" dirty="0"/>
              <a:t>, </a:t>
            </a:r>
            <a:r>
              <a:rPr lang="ko-KR" altLang="en-US" dirty="0"/>
              <a:t>출생인구를 예측하는 인공지능 모델 구현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연령별 사망률</a:t>
            </a:r>
            <a:r>
              <a:rPr lang="en-US" altLang="ko-KR" dirty="0"/>
              <a:t>, </a:t>
            </a:r>
            <a:r>
              <a:rPr lang="ko-KR" altLang="en-US" dirty="0"/>
              <a:t>출생률 데이터를 이용하여 미래 대한민국 예상 인구를 피라미드 모양으로 구현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사망률</a:t>
            </a:r>
            <a:r>
              <a:rPr lang="en-US" altLang="ko-KR" dirty="0"/>
              <a:t>, </a:t>
            </a:r>
            <a:r>
              <a:rPr lang="ko-KR" altLang="en-US" dirty="0"/>
              <a:t>출산율 데이터에 이주 데이터를 추가하여 지역 인구수</a:t>
            </a:r>
            <a:r>
              <a:rPr lang="en-US" altLang="ko-KR" dirty="0"/>
              <a:t>, </a:t>
            </a:r>
            <a:r>
              <a:rPr lang="ko-KR" altLang="en-US" dirty="0"/>
              <a:t>소멸 위험 예측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E1A4-482A-4583-98B1-03295F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분장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9126E82-5A30-444C-99BB-DEED8D92B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695126"/>
              </p:ext>
            </p:extLst>
          </p:nvPr>
        </p:nvGraphicFramePr>
        <p:xfrm>
          <a:off x="1152939" y="2067340"/>
          <a:ext cx="9475305" cy="4121425"/>
        </p:xfrm>
        <a:graphic>
          <a:graphicData uri="http://schemas.openxmlformats.org/drawingml/2006/table">
            <a:tbl>
              <a:tblPr/>
              <a:tblGrid>
                <a:gridCol w="1895061">
                  <a:extLst>
                    <a:ext uri="{9D8B030D-6E8A-4147-A177-3AD203B41FA5}">
                      <a16:colId xmlns:a16="http://schemas.microsoft.com/office/drawing/2014/main" val="3966821736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1578282114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1175084819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3625906061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2097413338"/>
                    </a:ext>
                  </a:extLst>
                </a:gridCol>
              </a:tblGrid>
              <a:tr h="62018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612561"/>
                  </a:ext>
                </a:extLst>
              </a:tr>
              <a:tr h="102049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60111"/>
                  </a:ext>
                </a:extLst>
              </a:tr>
              <a:tr h="6201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46898"/>
                  </a:ext>
                </a:extLst>
              </a:tr>
              <a:tr h="620187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241403"/>
                  </a:ext>
                </a:extLst>
              </a:tr>
              <a:tr h="6201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인구피라미드 구현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254037"/>
                  </a:ext>
                </a:extLst>
              </a:tr>
              <a:tr h="620187"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 소멸 예측 구현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3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8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390E-CA09-42C0-9A30-EE2FC4E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A442F-FB44-465F-A49A-05649075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저출산</a:t>
            </a:r>
            <a:r>
              <a:rPr lang="ko-KR" altLang="en-US" dirty="0"/>
              <a:t> 고령화 문제 심각성을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D3CA2-15F9-4EDF-896B-2FA3A5E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03108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sz="4800" dirty="0"/>
          </a:p>
          <a:p>
            <a:pPr marL="0" indent="0" algn="ctr">
              <a:buNone/>
            </a:pPr>
            <a:r>
              <a:rPr lang="en-US" altLang="ko-KR" sz="4800" dirty="0"/>
              <a:t> </a:t>
            </a:r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29083103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216</TotalTime>
  <Words>136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Tw Cen MT</vt:lpstr>
      <vt:lpstr>물방울</vt:lpstr>
      <vt:lpstr>머신 러닝을 활용한  한국 인구 예측</vt:lpstr>
      <vt:lpstr>목차</vt:lpstr>
      <vt:lpstr>기획의도</vt:lpstr>
      <vt:lpstr>개발 목표</vt:lpstr>
      <vt:lpstr>업무 분장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 러닝을 활용한  한국 인구 예측</dc:title>
  <dc:creator>user</dc:creator>
  <cp:lastModifiedBy>user</cp:lastModifiedBy>
  <cp:revision>11</cp:revision>
  <dcterms:created xsi:type="dcterms:W3CDTF">2025-02-14T01:49:56Z</dcterms:created>
  <dcterms:modified xsi:type="dcterms:W3CDTF">2025-02-14T06:00:53Z</dcterms:modified>
</cp:coreProperties>
</file>