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D970-05A7-4F85-BC35-748113F1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1F542-1888-4110-9644-0CCDB9D3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AB26-8C79-483F-B24B-B65D328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55FCD-43F0-42D4-B5BE-775CC1D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BAEBB-21DB-4C45-9701-F0F89DA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F638-A3F0-4E12-81C4-5D225DD4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048B9-DCDD-444F-8367-CAFEA213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1CE2-F7DC-4301-A600-F8805C9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91AC5-9A3E-4108-AFCD-06BA4CC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A8750-D9A0-4025-BC09-E8CE80D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0243-1D37-4608-A686-2F9BFBBC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FEF2E-F0F1-4C36-B541-201027A2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898CF-AA6F-4F29-925E-FB0AB77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9BAC5-5079-40D5-ABC6-24BB75C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0B0A-84F5-4001-A689-AE78F63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15DB-848C-41F9-BBF9-E06751ED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78DFF-0215-4CB0-91A8-D0EA9C1A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B2ED-E3C3-41B5-A758-5E9EF11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75A8A-E38F-41F0-A1FA-0E051AC2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95782-642E-404F-8423-CF1D0F42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441D7-F297-47D2-AD82-A3BB492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6E6C8-72AD-4EE8-88EE-BA313E8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2F0CE-7DBE-43BE-A960-1ECA9757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7B78-657B-4EAE-9014-1B8A39AF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5690-CDD0-459D-A93D-000D04A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E27C-AD88-4C6D-84F0-8420113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A093-0725-4188-8000-9FAB617E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E0F30-DA08-43B9-9FB1-1D9ED8D8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3507D-056E-414A-9EE6-616FD92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D909-390B-42AF-B147-EDB5B7C3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589F2-18D3-4D23-AD54-8252118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9637-9457-46CC-8CA1-8D6A1BE9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F7B9A-ED8E-4412-9E70-0FFB3DFC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90298-9C48-4C14-BDE3-9F16C622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AF9B0-614E-4A0B-9279-31D8F2C9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EE159-B445-4AA9-A3F4-A7E003F7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70A3A-954B-4694-9D10-F40316A0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C2CC13-244A-4F31-8E09-BCA3560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3B32EE-3BB7-4FC1-A321-06AA744C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E8FC-7E98-40FF-A9EF-7E5A2C0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C117B-5C8D-42BC-9F2C-1E24065A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D20C9-728D-4577-A4B4-33691DEA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4D5DA-9AF4-4561-A627-49BEC90D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891D-9C24-4E62-ABE4-7D0C2A7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FBC740-2676-4858-8CA8-FD2A1DB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2874B-E2A5-462A-9B08-07A317FB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8F07-60DD-4392-A37A-F784477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4D6A2-775A-4E83-91AD-E2AA825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1B443-57A5-4A5D-9299-D55627F6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5AAA7-F5A9-45DF-B1D7-968DA565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A5ED2-25A0-43CC-ACC2-B9CFF00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B46B4-0EE7-47F5-81D7-99BFF49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2CFC-FD36-46ED-B991-58D5B5EB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4B4A8-7F76-43AC-AFDF-A82A0A61B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30173-054E-4FFC-9611-A3AA2C5E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2D15F-A963-4D9D-B107-207EBB35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F3FD1-83D9-4AB7-9C83-C2BF40F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C71D9-2F81-45F1-A4F2-05C0714E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283D7-BAA0-4E55-A556-04CA053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670CF-6C89-4802-B9D5-D6615ED3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CAC2C-2DB1-432D-975B-EBB1AFF6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C9AE-7F90-4D0E-8A5B-1A94F276807B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DB5BF-A60E-4982-AEE1-5BC3D7A0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D6DF-927E-4892-9268-A45233F2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01FE-932B-4AF0-B63A-87E92EF95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ED4E3-9287-44E1-B4AF-CC3836638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 err="1"/>
              <a:t>채수병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3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6C26-D00E-4C8E-93EA-7A83F921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24FD1-2B5E-4832-A881-85B6015C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5338" cy="43088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지역 소멸 예측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인구 피라미드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A0B12-B3B1-4F64-9EFD-2AA82020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04" y="2183905"/>
            <a:ext cx="6131123" cy="34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FB79-C387-4A85-AFFF-80987B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하단 화면</a:t>
            </a:r>
            <a:r>
              <a:rPr lang="en-US" altLang="ko-KR" dirty="0"/>
              <a:t>(</a:t>
            </a:r>
            <a:r>
              <a:rPr lang="ko-KR" altLang="en-US" dirty="0"/>
              <a:t>설명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31F1D-A2D9-498C-AE31-FA833854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5035" cy="448639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통계 자료 가이드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자주하는 질문과 답변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8ACCB-6F52-455B-8FDD-EED6CECD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22" y="2130335"/>
            <a:ext cx="6249119" cy="3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화면설계서</vt:lpstr>
      <vt:lpstr>메인 화면</vt:lpstr>
      <vt:lpstr>하단 화면(설명 화면)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user</dc:creator>
  <cp:lastModifiedBy>user</cp:lastModifiedBy>
  <cp:revision>5</cp:revision>
  <dcterms:created xsi:type="dcterms:W3CDTF">2025-02-14T05:26:51Z</dcterms:created>
  <dcterms:modified xsi:type="dcterms:W3CDTF">2025-02-14T06:04:36Z</dcterms:modified>
</cp:coreProperties>
</file>