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6A0AE-D2F7-47D9-A0F6-5F7F8EE97D0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47551-9BE9-404A-A822-E567449FE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47551-9BE9-404A-A822-E567449FE5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BD970-05A7-4F85-BC35-748113F1E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1F542-1888-4110-9644-0CCDB9D34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2AB26-8C79-483F-B24B-B65D328F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55FCD-43F0-42D4-B5BE-775CC1D5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BAEBB-21DB-4C45-9701-F0F89DA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5F638-A3F0-4E12-81C4-5D225DD4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048B9-DCDD-444F-8367-CAFEA213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1CE2-F7DC-4301-A600-F8805C9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91AC5-9A3E-4108-AFCD-06BA4CC1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A8750-D9A0-4025-BC09-E8CE80D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0243-1D37-4608-A686-2F9BFBBC6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FEF2E-F0F1-4C36-B541-201027A2C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898CF-AA6F-4F29-925E-FB0AB771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9BAC5-5079-40D5-ABC6-24BB75C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B0B0A-84F5-4001-A689-AE78F63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615DB-848C-41F9-BBF9-E06751ED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78DFF-0215-4CB0-91A8-D0EA9C1A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1B2ED-E3C3-41B5-A758-5E9EF118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75A8A-E38F-41F0-A1FA-0E051AC2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95782-642E-404F-8423-CF1D0F42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441D7-F297-47D2-AD82-A3BB492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6E6C8-72AD-4EE8-88EE-BA313E8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2F0CE-7DBE-43BE-A960-1ECA9757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77B78-657B-4EAE-9014-1B8A39AF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35690-CDD0-459D-A93D-000D04A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9E27C-AD88-4C6D-84F0-8420113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A093-0725-4188-8000-9FAB617E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E0F30-DA08-43B9-9FB1-1D9ED8D80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3507D-056E-414A-9EE6-616FD92E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DD909-390B-42AF-B147-EDB5B7C3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589F2-18D3-4D23-AD54-8252118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4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A9637-9457-46CC-8CA1-8D6A1BE9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F7B9A-ED8E-4412-9E70-0FFB3DFC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90298-9C48-4C14-BDE3-9F16C622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AF9B0-614E-4A0B-9279-31D8F2C9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EE159-B445-4AA9-A3F4-A7E003F7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770A3A-954B-4694-9D10-F40316A0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C2CC13-244A-4F31-8E09-BCA3560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3B32EE-3BB7-4FC1-A321-06AA744C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7E8FC-7E98-40FF-A9EF-7E5A2C06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C117B-5C8D-42BC-9F2C-1E24065A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D20C9-728D-4577-A4B4-33691DEA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4D5DA-9AF4-4561-A627-49BEC90D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D891D-9C24-4E62-ABE4-7D0C2A71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FBC740-2676-4858-8CA8-FD2A1DB1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2874B-E2A5-462A-9B08-07A317FB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48F07-60DD-4392-A37A-F784477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4D6A2-775A-4E83-91AD-E2AA825A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1B443-57A5-4A5D-9299-D55627F6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5AAA7-F5A9-45DF-B1D7-968DA565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A5ED2-25A0-43CC-ACC2-B9CFF00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B46B4-0EE7-47F5-81D7-99BFF491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62CFC-FD36-46ED-B991-58D5B5EB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44B4A8-7F76-43AC-AFDF-A82A0A61B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330173-054E-4FFC-9611-A3AA2C5E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2D15F-A963-4D9D-B107-207EBB35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F3FD1-83D9-4AB7-9C83-C2BF40FD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C71D9-2F81-45F1-A4F2-05C0714E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283D7-BAA0-4E55-A556-04CA053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670CF-6C89-4802-B9D5-D6615ED3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CAC2C-2DB1-432D-975B-EBB1AFF6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C9AE-7F90-4D0E-8A5B-1A94F276807B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DB5BF-A60E-4982-AEE1-5BC3D7A04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D6DF-927E-4892-9268-A45233F23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01FE-932B-4AF0-B63A-87E92EF95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DED4E3-9287-44E1-B4AF-CC3836638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 err="1"/>
              <a:t>채수병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3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13C6-61A0-4BE8-990A-8611EC31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등록하기</a:t>
            </a:r>
            <a:r>
              <a:rPr lang="en-US" altLang="ko-KR" dirty="0"/>
              <a:t>(</a:t>
            </a:r>
            <a:r>
              <a:rPr lang="ko-KR" altLang="en-US" dirty="0"/>
              <a:t>로그인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6447F-FE8A-4099-997B-1086822F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9940" cy="4007004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9B1066-F5BF-4280-BF43-2D129AA1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25625"/>
            <a:ext cx="4441794" cy="40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8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6C26-D00E-4C8E-93EA-7A83F921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24FD1-2B5E-4832-A881-85B6015C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2" y="1577050"/>
            <a:ext cx="4310848" cy="528095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지역 소멸 예측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아이콘 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지역 정보 박스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인구 피라미드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연도 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해당 연도 정보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게시판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클릭 시 게시판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A9261B-66AF-4C38-8820-F31B2F8A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38" y="1825625"/>
            <a:ext cx="6523468" cy="35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FB79-C387-4A85-AFFF-80987B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하단 화면</a:t>
            </a:r>
            <a:r>
              <a:rPr lang="en-US" altLang="ko-KR" dirty="0"/>
              <a:t>(</a:t>
            </a:r>
            <a:r>
              <a:rPr lang="ko-KR" altLang="en-US" dirty="0"/>
              <a:t>설명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31F1D-A2D9-498C-AE31-FA833854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5035" cy="448639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통계 자료 가이드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메인 화면 통계 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자주하는 질문과 답변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+ </a:t>
            </a:r>
            <a:r>
              <a:rPr lang="ko-KR" altLang="en-US" dirty="0"/>
              <a:t>누르면 답변이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나오게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8ACCB-6F52-455B-8FDD-EED6CECD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22" y="2130335"/>
            <a:ext cx="6249119" cy="36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E4764-8B5B-434D-94DC-C6398031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(</a:t>
            </a:r>
            <a:r>
              <a:rPr lang="ko-KR" altLang="en-US" dirty="0"/>
              <a:t>전체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B9895-A84A-4CAA-BD14-E53D868D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2285" cy="419343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제목 내용 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상세 페이지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하단 </a:t>
            </a:r>
            <a:r>
              <a:rPr lang="ko-KR" altLang="en-US" dirty="0" err="1"/>
              <a:t>툴바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비동기 </a:t>
            </a:r>
            <a:r>
              <a:rPr lang="ko-KR" altLang="en-US" dirty="0" err="1"/>
              <a:t>페이징</a:t>
            </a:r>
            <a:r>
              <a:rPr lang="ko-KR" altLang="en-US" dirty="0"/>
              <a:t>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질문 등록하기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D858E5-1CD8-401B-8044-9C0E14B39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85" y="1896477"/>
            <a:ext cx="5977631" cy="223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16172-3D92-4888-AC09-5B14651D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생성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578CA-E348-4472-844A-0370D8BA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5753" cy="4548542"/>
          </a:xfrm>
        </p:spPr>
        <p:txBody>
          <a:bodyPr/>
          <a:lstStyle/>
          <a:p>
            <a:r>
              <a:rPr lang="ko-KR" altLang="en-US" dirty="0"/>
              <a:t>사용자 이름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이메일 입력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계정 생성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34409D-1DC0-41F4-8A11-45BB410A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94" y="2314251"/>
            <a:ext cx="54959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5F208-2BC1-4A01-82CB-A80CA9AC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699E8-D00A-4FF2-BC31-0D4405EB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019" cy="4228946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B7B2B-84BF-4DA5-B2E4-9C986411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3293"/>
            <a:ext cx="4629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8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0A2E-51D6-4341-B2E6-1A2EF74C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내용 페이지</a:t>
            </a:r>
            <a:r>
              <a:rPr lang="en-US" altLang="ko-KR" dirty="0"/>
              <a:t> (</a:t>
            </a:r>
            <a:r>
              <a:rPr lang="ko-KR" altLang="en-US" dirty="0"/>
              <a:t>로그 아웃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8857C-4877-47BE-89F9-4FCF1997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6573" cy="4459765"/>
          </a:xfrm>
        </p:spPr>
        <p:txBody>
          <a:bodyPr/>
          <a:lstStyle/>
          <a:p>
            <a:r>
              <a:rPr lang="ko-KR" altLang="en-US" dirty="0"/>
              <a:t>답변을 등록할 수 없도록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블록 처리함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68D02-2726-425D-821D-5CD60953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72" y="2274903"/>
            <a:ext cx="6096000" cy="34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EC65F-1B23-4DCB-BAF9-0F04AB97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내용 페이지</a:t>
            </a:r>
            <a:r>
              <a:rPr lang="en-US" altLang="ko-KR" dirty="0"/>
              <a:t> (</a:t>
            </a:r>
            <a:r>
              <a:rPr lang="ko-KR" altLang="en-US" dirty="0"/>
              <a:t>로그 아웃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360AC0-F1E3-4664-ACCD-558E62FEA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796" cy="43887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자신이 작성한 글일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가능하게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자신이 작성한 답변일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가능하게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C046DC-37B1-4A40-A30D-536919CC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84" y="2239393"/>
            <a:ext cx="53685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D457B-D96E-4F7B-8E74-8C87F655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등록하기</a:t>
            </a:r>
            <a:r>
              <a:rPr lang="en-US" altLang="ko-KR" dirty="0"/>
              <a:t>(</a:t>
            </a:r>
            <a:r>
              <a:rPr lang="ko-KR" altLang="en-US" dirty="0"/>
              <a:t>로그아웃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6FD58-3AFC-4015-8E16-FBA6135FD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1264" cy="4122414"/>
          </a:xfrm>
        </p:spPr>
        <p:txBody>
          <a:bodyPr/>
          <a:lstStyle/>
          <a:p>
            <a:r>
              <a:rPr lang="ko-KR" altLang="en-US" dirty="0"/>
              <a:t>로그아웃 상태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질문 등록 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로그인 페이지로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DECC5-E6F1-436B-AAFB-D7A25555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29190"/>
            <a:ext cx="4953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167</Words>
  <Application>Microsoft Office PowerPoint</Application>
  <PresentationFormat>와이드스크린</PresentationFormat>
  <Paragraphs>48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화면설계서</vt:lpstr>
      <vt:lpstr>메인 화면</vt:lpstr>
      <vt:lpstr>하단 화면(설명 화면)</vt:lpstr>
      <vt:lpstr>게시판(전체 화면)</vt:lpstr>
      <vt:lpstr>계정 생성 페이지</vt:lpstr>
      <vt:lpstr>로그인 페이지</vt:lpstr>
      <vt:lpstr>게시판 내용 페이지 (로그 아웃 상태)</vt:lpstr>
      <vt:lpstr>게시판 내용 페이지 (로그 아웃 상태)</vt:lpstr>
      <vt:lpstr>질문 등록하기(로그아웃 상태)</vt:lpstr>
      <vt:lpstr>질문 등록하기(로그인 상태)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user</dc:creator>
  <cp:lastModifiedBy>user</cp:lastModifiedBy>
  <cp:revision>22</cp:revision>
  <dcterms:created xsi:type="dcterms:W3CDTF">2025-02-14T05:26:51Z</dcterms:created>
  <dcterms:modified xsi:type="dcterms:W3CDTF">2025-03-17T00:01:59Z</dcterms:modified>
</cp:coreProperties>
</file>