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png"/><Relationship Id="rId19" Type="http://schemas.openxmlformats.org/officeDocument/2006/relationships/image" Target="../media/image161.png"/><Relationship Id="rId20" Type="http://schemas.openxmlformats.org/officeDocument/2006/relationships/image" Target="../media/image162.png"/><Relationship Id="rId21" Type="http://schemas.openxmlformats.org/officeDocument/2006/relationships/image" Target="../media/image163.png"/><Relationship Id="rId22" Type="http://schemas.openxmlformats.org/officeDocument/2006/relationships/image" Target="../media/image164.png"/><Relationship Id="rId23" Type="http://schemas.openxmlformats.org/officeDocument/2006/relationships/image" Target="../media/image165.png"/><Relationship Id="rId24" Type="http://schemas.openxmlformats.org/officeDocument/2006/relationships/image" Target="../media/image166.png"/><Relationship Id="rId25" Type="http://schemas.openxmlformats.org/officeDocument/2006/relationships/image" Target="../media/image167.png"/><Relationship Id="rId26" Type="http://schemas.openxmlformats.org/officeDocument/2006/relationships/image" Target="../media/image168.png"/><Relationship Id="rId27" Type="http://schemas.openxmlformats.org/officeDocument/2006/relationships/image" Target="../media/image169.png"/><Relationship Id="rId28" Type="http://schemas.openxmlformats.org/officeDocument/2006/relationships/image" Target="../media/image170.png"/><Relationship Id="rId29" Type="http://schemas.openxmlformats.org/officeDocument/2006/relationships/image" Target="../media/image171.png"/><Relationship Id="rId30" Type="http://schemas.openxmlformats.org/officeDocument/2006/relationships/image" Target="../media/image172.png"/><Relationship Id="rId31" Type="http://schemas.openxmlformats.org/officeDocument/2006/relationships/image" Target="../media/image173.png"/><Relationship Id="rId32" Type="http://schemas.openxmlformats.org/officeDocument/2006/relationships/image" Target="../media/image174.png"/><Relationship Id="rId33" Type="http://schemas.openxmlformats.org/officeDocument/2006/relationships/image" Target="../media/image17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Relationship Id="rId10" Type="http://schemas.openxmlformats.org/officeDocument/2006/relationships/image" Target="../media/image195.png"/><Relationship Id="rId11" Type="http://schemas.openxmlformats.org/officeDocument/2006/relationships/image" Target="../media/image196.png"/><Relationship Id="rId12" Type="http://schemas.openxmlformats.org/officeDocument/2006/relationships/image" Target="../media/image197.png"/><Relationship Id="rId13" Type="http://schemas.openxmlformats.org/officeDocument/2006/relationships/image" Target="../media/image198.png"/><Relationship Id="rId14" Type="http://schemas.openxmlformats.org/officeDocument/2006/relationships/image" Target="../media/image199.png"/><Relationship Id="rId15" Type="http://schemas.openxmlformats.org/officeDocument/2006/relationships/image" Target="../media/image200.png"/><Relationship Id="rId16" Type="http://schemas.openxmlformats.org/officeDocument/2006/relationships/image" Target="../media/image20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image" Target="../media/image219.png"/><Relationship Id="rId12" Type="http://schemas.openxmlformats.org/officeDocument/2006/relationships/image" Target="../media/image220.png"/><Relationship Id="rId13" Type="http://schemas.openxmlformats.org/officeDocument/2006/relationships/image" Target="../media/image221.png"/><Relationship Id="rId14" Type="http://schemas.openxmlformats.org/officeDocument/2006/relationships/image" Target="../media/image222.png"/><Relationship Id="rId15" Type="http://schemas.openxmlformats.org/officeDocument/2006/relationships/image" Target="../media/image2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Relationship Id="rId15" Type="http://schemas.openxmlformats.org/officeDocument/2006/relationships/image" Target="../media/image237.png"/><Relationship Id="rId16" Type="http://schemas.openxmlformats.org/officeDocument/2006/relationships/image" Target="../media/image23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Relationship Id="rId10" Type="http://schemas.openxmlformats.org/officeDocument/2006/relationships/image" Target="../media/image247.png"/><Relationship Id="rId11" Type="http://schemas.openxmlformats.org/officeDocument/2006/relationships/image" Target="../media/image248.png"/><Relationship Id="rId12" Type="http://schemas.openxmlformats.org/officeDocument/2006/relationships/image" Target="../media/image24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0.png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Relationship Id="rId6" Type="http://schemas.openxmlformats.org/officeDocument/2006/relationships/image" Target="../media/image254.png"/><Relationship Id="rId7" Type="http://schemas.openxmlformats.org/officeDocument/2006/relationships/image" Target="../media/image255.png"/><Relationship Id="rId8" Type="http://schemas.openxmlformats.org/officeDocument/2006/relationships/image" Target="../media/image256.png"/><Relationship Id="rId9" Type="http://schemas.openxmlformats.org/officeDocument/2006/relationships/image" Target="../media/image257.png"/><Relationship Id="rId10" Type="http://schemas.openxmlformats.org/officeDocument/2006/relationships/image" Target="../media/image258.png"/><Relationship Id="rId11" Type="http://schemas.openxmlformats.org/officeDocument/2006/relationships/image" Target="../media/image259.png"/><Relationship Id="rId12" Type="http://schemas.openxmlformats.org/officeDocument/2006/relationships/image" Target="../media/image260.png"/><Relationship Id="rId13" Type="http://schemas.openxmlformats.org/officeDocument/2006/relationships/image" Target="../media/image261.png"/><Relationship Id="rId14" Type="http://schemas.openxmlformats.org/officeDocument/2006/relationships/image" Target="../media/image262.png"/><Relationship Id="rId15" Type="http://schemas.openxmlformats.org/officeDocument/2006/relationships/image" Target="../media/image263.png"/><Relationship Id="rId16" Type="http://schemas.openxmlformats.org/officeDocument/2006/relationships/image" Target="../media/image264.png"/><Relationship Id="rId17" Type="http://schemas.openxmlformats.org/officeDocument/2006/relationships/image" Target="../media/image265.png"/><Relationship Id="rId18" Type="http://schemas.openxmlformats.org/officeDocument/2006/relationships/image" Target="../media/image266.png"/><Relationship Id="rId19" Type="http://schemas.openxmlformats.org/officeDocument/2006/relationships/image" Target="../media/image267.png"/><Relationship Id="rId20" Type="http://schemas.openxmlformats.org/officeDocument/2006/relationships/image" Target="../media/image268.png"/><Relationship Id="rId21" Type="http://schemas.openxmlformats.org/officeDocument/2006/relationships/image" Target="../media/image269.png"/><Relationship Id="rId22" Type="http://schemas.openxmlformats.org/officeDocument/2006/relationships/image" Target="../media/image270.png"/><Relationship Id="rId23" Type="http://schemas.openxmlformats.org/officeDocument/2006/relationships/image" Target="../media/image271.png"/><Relationship Id="rId24" Type="http://schemas.openxmlformats.org/officeDocument/2006/relationships/image" Target="../media/image272.png"/><Relationship Id="rId25" Type="http://schemas.openxmlformats.org/officeDocument/2006/relationships/image" Target="../media/image273.png"/><Relationship Id="rId26" Type="http://schemas.openxmlformats.org/officeDocument/2006/relationships/image" Target="../media/image274.png"/><Relationship Id="rId27" Type="http://schemas.openxmlformats.org/officeDocument/2006/relationships/image" Target="../media/image275.png"/><Relationship Id="rId28" Type="http://schemas.openxmlformats.org/officeDocument/2006/relationships/image" Target="../media/image276.png"/><Relationship Id="rId29" Type="http://schemas.openxmlformats.org/officeDocument/2006/relationships/image" Target="../media/image277.png"/><Relationship Id="rId30" Type="http://schemas.openxmlformats.org/officeDocument/2006/relationships/image" Target="../media/image278.png"/><Relationship Id="rId31" Type="http://schemas.openxmlformats.org/officeDocument/2006/relationships/image" Target="../media/image279.png"/><Relationship Id="rId32" Type="http://schemas.openxmlformats.org/officeDocument/2006/relationships/image" Target="../media/image28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1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Relationship Id="rId5" Type="http://schemas.openxmlformats.org/officeDocument/2006/relationships/image" Target="../media/image284.png"/><Relationship Id="rId6" Type="http://schemas.openxmlformats.org/officeDocument/2006/relationships/image" Target="../media/image285.png"/><Relationship Id="rId7" Type="http://schemas.openxmlformats.org/officeDocument/2006/relationships/image" Target="../media/image286.png"/><Relationship Id="rId8" Type="http://schemas.openxmlformats.org/officeDocument/2006/relationships/image" Target="../media/image287.png"/><Relationship Id="rId9" Type="http://schemas.openxmlformats.org/officeDocument/2006/relationships/image" Target="../media/image288.png"/><Relationship Id="rId10" Type="http://schemas.openxmlformats.org/officeDocument/2006/relationships/image" Target="../media/image289.png"/><Relationship Id="rId11" Type="http://schemas.openxmlformats.org/officeDocument/2006/relationships/image" Target="../media/image290.png"/><Relationship Id="rId12" Type="http://schemas.openxmlformats.org/officeDocument/2006/relationships/image" Target="../media/image291.png"/><Relationship Id="rId13" Type="http://schemas.openxmlformats.org/officeDocument/2006/relationships/image" Target="../media/image292.png"/><Relationship Id="rId14" Type="http://schemas.openxmlformats.org/officeDocument/2006/relationships/image" Target="../media/image293.png"/><Relationship Id="rId15" Type="http://schemas.openxmlformats.org/officeDocument/2006/relationships/image" Target="../media/image294.png"/><Relationship Id="rId16" Type="http://schemas.openxmlformats.org/officeDocument/2006/relationships/image" Target="../media/image295.png"/><Relationship Id="rId17" Type="http://schemas.openxmlformats.org/officeDocument/2006/relationships/image" Target="../media/image296.png"/><Relationship Id="rId18" Type="http://schemas.openxmlformats.org/officeDocument/2006/relationships/image" Target="../media/image297.png"/><Relationship Id="rId19" Type="http://schemas.openxmlformats.org/officeDocument/2006/relationships/image" Target="../media/image29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9" Type="http://schemas.openxmlformats.org/officeDocument/2006/relationships/image" Target="../media/image306.png"/><Relationship Id="rId10" Type="http://schemas.openxmlformats.org/officeDocument/2006/relationships/image" Target="../media/image307.png"/><Relationship Id="rId11" Type="http://schemas.openxmlformats.org/officeDocument/2006/relationships/image" Target="../media/image308.png"/><Relationship Id="rId12" Type="http://schemas.openxmlformats.org/officeDocument/2006/relationships/image" Target="../media/image309.png"/><Relationship Id="rId13" Type="http://schemas.openxmlformats.org/officeDocument/2006/relationships/image" Target="../media/image310.png"/><Relationship Id="rId14" Type="http://schemas.openxmlformats.org/officeDocument/2006/relationships/image" Target="../media/image311.png"/><Relationship Id="rId15" Type="http://schemas.openxmlformats.org/officeDocument/2006/relationships/image" Target="../media/image312.png"/><Relationship Id="rId16" Type="http://schemas.openxmlformats.org/officeDocument/2006/relationships/image" Target="../media/image313.png"/><Relationship Id="rId17" Type="http://schemas.openxmlformats.org/officeDocument/2006/relationships/image" Target="../media/image314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Relationship Id="rId20" Type="http://schemas.openxmlformats.org/officeDocument/2006/relationships/image" Target="../media/image317.png"/><Relationship Id="rId21" Type="http://schemas.openxmlformats.org/officeDocument/2006/relationships/image" Target="../media/image318.png"/><Relationship Id="rId22" Type="http://schemas.openxmlformats.org/officeDocument/2006/relationships/image" Target="../media/image319.png"/><Relationship Id="rId23" Type="http://schemas.openxmlformats.org/officeDocument/2006/relationships/image" Target="../media/image320.png"/><Relationship Id="rId24" Type="http://schemas.openxmlformats.org/officeDocument/2006/relationships/image" Target="../media/image321.png"/><Relationship Id="rId25" Type="http://schemas.openxmlformats.org/officeDocument/2006/relationships/image" Target="../media/image322.png"/><Relationship Id="rId26" Type="http://schemas.openxmlformats.org/officeDocument/2006/relationships/image" Target="../media/image323.png"/><Relationship Id="rId27" Type="http://schemas.openxmlformats.org/officeDocument/2006/relationships/image" Target="../media/image324.png"/><Relationship Id="rId28" Type="http://schemas.openxmlformats.org/officeDocument/2006/relationships/image" Target="../media/image325.png"/><Relationship Id="rId29" Type="http://schemas.openxmlformats.org/officeDocument/2006/relationships/image" Target="../media/image326.png"/><Relationship Id="rId30" Type="http://schemas.openxmlformats.org/officeDocument/2006/relationships/image" Target="../media/image327.png"/><Relationship Id="rId31" Type="http://schemas.openxmlformats.org/officeDocument/2006/relationships/image" Target="../media/image328.png"/><Relationship Id="rId32" Type="http://schemas.openxmlformats.org/officeDocument/2006/relationships/image" Target="../media/image329.png"/><Relationship Id="rId33" Type="http://schemas.openxmlformats.org/officeDocument/2006/relationships/image" Target="../media/image330.png"/><Relationship Id="rId34" Type="http://schemas.openxmlformats.org/officeDocument/2006/relationships/image" Target="../media/image331.png"/><Relationship Id="rId35" Type="http://schemas.openxmlformats.org/officeDocument/2006/relationships/image" Target="../media/image332.png"/><Relationship Id="rId36" Type="http://schemas.openxmlformats.org/officeDocument/2006/relationships/image" Target="../media/image333.png"/><Relationship Id="rId37" Type="http://schemas.openxmlformats.org/officeDocument/2006/relationships/image" Target="../media/image334.png"/><Relationship Id="rId38" Type="http://schemas.openxmlformats.org/officeDocument/2006/relationships/image" Target="../media/image335.png"/><Relationship Id="rId39" Type="http://schemas.openxmlformats.org/officeDocument/2006/relationships/image" Target="../media/image336.png"/><Relationship Id="rId40" Type="http://schemas.openxmlformats.org/officeDocument/2006/relationships/image" Target="../media/image337.png"/><Relationship Id="rId41" Type="http://schemas.openxmlformats.org/officeDocument/2006/relationships/image" Target="../media/image338.png"/><Relationship Id="rId42" Type="http://schemas.openxmlformats.org/officeDocument/2006/relationships/image" Target="../media/image339.png"/><Relationship Id="rId43" Type="http://schemas.openxmlformats.org/officeDocument/2006/relationships/image" Target="../media/image340.png"/><Relationship Id="rId44" Type="http://schemas.openxmlformats.org/officeDocument/2006/relationships/image" Target="../media/image3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2.png"/><Relationship Id="rId3" Type="http://schemas.openxmlformats.org/officeDocument/2006/relationships/image" Target="../media/image343.png"/><Relationship Id="rId4" Type="http://schemas.openxmlformats.org/officeDocument/2006/relationships/image" Target="../media/image344.png"/><Relationship Id="rId5" Type="http://schemas.openxmlformats.org/officeDocument/2006/relationships/image" Target="../media/image345.png"/><Relationship Id="rId6" Type="http://schemas.openxmlformats.org/officeDocument/2006/relationships/image" Target="../media/image346.png"/><Relationship Id="rId7" Type="http://schemas.openxmlformats.org/officeDocument/2006/relationships/image" Target="../media/image347.png"/><Relationship Id="rId8" Type="http://schemas.openxmlformats.org/officeDocument/2006/relationships/image" Target="../media/image348.png"/><Relationship Id="rId9" Type="http://schemas.openxmlformats.org/officeDocument/2006/relationships/image" Target="../media/image349.png"/><Relationship Id="rId10" Type="http://schemas.openxmlformats.org/officeDocument/2006/relationships/image" Target="../media/image350.png"/><Relationship Id="rId11" Type="http://schemas.openxmlformats.org/officeDocument/2006/relationships/image" Target="../media/image351.png"/><Relationship Id="rId12" Type="http://schemas.openxmlformats.org/officeDocument/2006/relationships/image" Target="../media/image352.png"/><Relationship Id="rId13" Type="http://schemas.openxmlformats.org/officeDocument/2006/relationships/image" Target="../media/image353.png"/><Relationship Id="rId14" Type="http://schemas.openxmlformats.org/officeDocument/2006/relationships/image" Target="../media/image354.png"/><Relationship Id="rId15" Type="http://schemas.openxmlformats.org/officeDocument/2006/relationships/image" Target="../media/image355.png"/><Relationship Id="rId16" Type="http://schemas.openxmlformats.org/officeDocument/2006/relationships/image" Target="../media/image356.png"/><Relationship Id="rId17" Type="http://schemas.openxmlformats.org/officeDocument/2006/relationships/image" Target="../media/image357.png"/><Relationship Id="rId18" Type="http://schemas.openxmlformats.org/officeDocument/2006/relationships/image" Target="../media/image358.png"/><Relationship Id="rId19" Type="http://schemas.openxmlformats.org/officeDocument/2006/relationships/image" Target="../media/image359.png"/><Relationship Id="rId20" Type="http://schemas.openxmlformats.org/officeDocument/2006/relationships/image" Target="../media/image360.png"/><Relationship Id="rId21" Type="http://schemas.openxmlformats.org/officeDocument/2006/relationships/image" Target="../media/image361.png"/><Relationship Id="rId22" Type="http://schemas.openxmlformats.org/officeDocument/2006/relationships/image" Target="../media/image362.png"/><Relationship Id="rId23" Type="http://schemas.openxmlformats.org/officeDocument/2006/relationships/image" Target="../media/image363.png"/><Relationship Id="rId24" Type="http://schemas.openxmlformats.org/officeDocument/2006/relationships/image" Target="../media/image364.png"/><Relationship Id="rId25" Type="http://schemas.openxmlformats.org/officeDocument/2006/relationships/image" Target="../media/image365.png"/><Relationship Id="rId26" Type="http://schemas.openxmlformats.org/officeDocument/2006/relationships/image" Target="../media/image366.png"/><Relationship Id="rId27" Type="http://schemas.openxmlformats.org/officeDocument/2006/relationships/image" Target="../media/image367.png"/><Relationship Id="rId28" Type="http://schemas.openxmlformats.org/officeDocument/2006/relationships/image" Target="../media/image368.png"/><Relationship Id="rId29" Type="http://schemas.openxmlformats.org/officeDocument/2006/relationships/image" Target="../media/image369.png"/><Relationship Id="rId30" Type="http://schemas.openxmlformats.org/officeDocument/2006/relationships/image" Target="../media/image370.png"/><Relationship Id="rId31" Type="http://schemas.openxmlformats.org/officeDocument/2006/relationships/image" Target="../media/image371.png"/><Relationship Id="rId32" Type="http://schemas.openxmlformats.org/officeDocument/2006/relationships/image" Target="../media/image372.png"/><Relationship Id="rId33" Type="http://schemas.openxmlformats.org/officeDocument/2006/relationships/image" Target="../media/image373.png"/><Relationship Id="rId34" Type="http://schemas.openxmlformats.org/officeDocument/2006/relationships/image" Target="../media/image374.png"/><Relationship Id="rId35" Type="http://schemas.openxmlformats.org/officeDocument/2006/relationships/image" Target="../media/image375.png"/><Relationship Id="rId36" Type="http://schemas.openxmlformats.org/officeDocument/2006/relationships/image" Target="../media/image376.png"/><Relationship Id="rId37" Type="http://schemas.openxmlformats.org/officeDocument/2006/relationships/image" Target="../media/image377.png"/><Relationship Id="rId38" Type="http://schemas.openxmlformats.org/officeDocument/2006/relationships/image" Target="../media/image378.png"/><Relationship Id="rId39" Type="http://schemas.openxmlformats.org/officeDocument/2006/relationships/image" Target="../media/image379.png"/><Relationship Id="rId40" Type="http://schemas.openxmlformats.org/officeDocument/2006/relationships/image" Target="../media/image380.png"/><Relationship Id="rId41" Type="http://schemas.openxmlformats.org/officeDocument/2006/relationships/image" Target="../media/image381.png"/><Relationship Id="rId42" Type="http://schemas.openxmlformats.org/officeDocument/2006/relationships/image" Target="../media/image382.png"/><Relationship Id="rId43" Type="http://schemas.openxmlformats.org/officeDocument/2006/relationships/image" Target="../media/image383.png"/><Relationship Id="rId44" Type="http://schemas.openxmlformats.org/officeDocument/2006/relationships/image" Target="../media/image38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5.png"/><Relationship Id="rId3" Type="http://schemas.openxmlformats.org/officeDocument/2006/relationships/image" Target="../media/image386.png"/><Relationship Id="rId4" Type="http://schemas.openxmlformats.org/officeDocument/2006/relationships/image" Target="../media/image387.png"/><Relationship Id="rId5" Type="http://schemas.openxmlformats.org/officeDocument/2006/relationships/image" Target="../media/image388.png"/><Relationship Id="rId6" Type="http://schemas.openxmlformats.org/officeDocument/2006/relationships/image" Target="../media/image389.png"/><Relationship Id="rId7" Type="http://schemas.openxmlformats.org/officeDocument/2006/relationships/image" Target="../media/image390.png"/><Relationship Id="rId8" Type="http://schemas.openxmlformats.org/officeDocument/2006/relationships/image" Target="../media/image391.png"/><Relationship Id="rId9" Type="http://schemas.openxmlformats.org/officeDocument/2006/relationships/image" Target="../media/image392.png"/><Relationship Id="rId10" Type="http://schemas.openxmlformats.org/officeDocument/2006/relationships/image" Target="../media/image393.png"/><Relationship Id="rId11" Type="http://schemas.openxmlformats.org/officeDocument/2006/relationships/image" Target="../media/image394.png"/><Relationship Id="rId12" Type="http://schemas.openxmlformats.org/officeDocument/2006/relationships/image" Target="../media/image395.png"/><Relationship Id="rId13" Type="http://schemas.openxmlformats.org/officeDocument/2006/relationships/image" Target="../media/image396.png"/><Relationship Id="rId14" Type="http://schemas.openxmlformats.org/officeDocument/2006/relationships/image" Target="../media/image397.png"/><Relationship Id="rId15" Type="http://schemas.openxmlformats.org/officeDocument/2006/relationships/image" Target="../media/image398.png"/><Relationship Id="rId16" Type="http://schemas.openxmlformats.org/officeDocument/2006/relationships/image" Target="../media/image399.png"/><Relationship Id="rId17" Type="http://schemas.openxmlformats.org/officeDocument/2006/relationships/image" Target="../media/image400.png"/><Relationship Id="rId18" Type="http://schemas.openxmlformats.org/officeDocument/2006/relationships/image" Target="../media/image401.png"/><Relationship Id="rId19" Type="http://schemas.openxmlformats.org/officeDocument/2006/relationships/image" Target="../media/image402.png"/><Relationship Id="rId20" Type="http://schemas.openxmlformats.org/officeDocument/2006/relationships/image" Target="../media/image403.png"/><Relationship Id="rId21" Type="http://schemas.openxmlformats.org/officeDocument/2006/relationships/image" Target="../media/image404.png"/><Relationship Id="rId22" Type="http://schemas.openxmlformats.org/officeDocument/2006/relationships/image" Target="../media/image405.png"/><Relationship Id="rId23" Type="http://schemas.openxmlformats.org/officeDocument/2006/relationships/image" Target="../media/image406.png"/><Relationship Id="rId24" Type="http://schemas.openxmlformats.org/officeDocument/2006/relationships/image" Target="../media/image407.png"/><Relationship Id="rId25" Type="http://schemas.openxmlformats.org/officeDocument/2006/relationships/image" Target="../media/image408.png"/><Relationship Id="rId26" Type="http://schemas.openxmlformats.org/officeDocument/2006/relationships/image" Target="../media/image409.png"/><Relationship Id="rId27" Type="http://schemas.openxmlformats.org/officeDocument/2006/relationships/image" Target="../media/image410.png"/><Relationship Id="rId28" Type="http://schemas.openxmlformats.org/officeDocument/2006/relationships/image" Target="../media/image411.png"/><Relationship Id="rId29" Type="http://schemas.openxmlformats.org/officeDocument/2006/relationships/image" Target="../media/image412.png"/><Relationship Id="rId30" Type="http://schemas.openxmlformats.org/officeDocument/2006/relationships/image" Target="../media/image413.png"/><Relationship Id="rId31" Type="http://schemas.openxmlformats.org/officeDocument/2006/relationships/image" Target="../media/image414.png"/><Relationship Id="rId32" Type="http://schemas.openxmlformats.org/officeDocument/2006/relationships/image" Target="../media/image415.png"/><Relationship Id="rId33" Type="http://schemas.openxmlformats.org/officeDocument/2006/relationships/image" Target="../media/image41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7.png"/><Relationship Id="rId3" Type="http://schemas.openxmlformats.org/officeDocument/2006/relationships/image" Target="../media/image418.png"/><Relationship Id="rId4" Type="http://schemas.openxmlformats.org/officeDocument/2006/relationships/image" Target="../media/image419.png"/><Relationship Id="rId5" Type="http://schemas.openxmlformats.org/officeDocument/2006/relationships/image" Target="../media/image420.png"/><Relationship Id="rId6" Type="http://schemas.openxmlformats.org/officeDocument/2006/relationships/image" Target="../media/image421.png"/><Relationship Id="rId7" Type="http://schemas.openxmlformats.org/officeDocument/2006/relationships/image" Target="../media/image422.png"/><Relationship Id="rId8" Type="http://schemas.openxmlformats.org/officeDocument/2006/relationships/image" Target="../media/image423.png"/><Relationship Id="rId9" Type="http://schemas.openxmlformats.org/officeDocument/2006/relationships/image" Target="../media/image424.png"/><Relationship Id="rId10" Type="http://schemas.openxmlformats.org/officeDocument/2006/relationships/image" Target="../media/image425.png"/><Relationship Id="rId11" Type="http://schemas.openxmlformats.org/officeDocument/2006/relationships/image" Target="../media/image426.png"/><Relationship Id="rId12" Type="http://schemas.openxmlformats.org/officeDocument/2006/relationships/image" Target="../media/image427.png"/><Relationship Id="rId13" Type="http://schemas.openxmlformats.org/officeDocument/2006/relationships/image" Target="../media/image428.png"/><Relationship Id="rId14" Type="http://schemas.openxmlformats.org/officeDocument/2006/relationships/image" Target="../media/image429.png"/><Relationship Id="rId15" Type="http://schemas.openxmlformats.org/officeDocument/2006/relationships/image" Target="../media/image430.png"/><Relationship Id="rId16" Type="http://schemas.openxmlformats.org/officeDocument/2006/relationships/image" Target="../media/image431.png"/><Relationship Id="rId17" Type="http://schemas.openxmlformats.org/officeDocument/2006/relationships/image" Target="../media/image432.png"/><Relationship Id="rId18" Type="http://schemas.openxmlformats.org/officeDocument/2006/relationships/image" Target="../media/image433.png"/><Relationship Id="rId19" Type="http://schemas.openxmlformats.org/officeDocument/2006/relationships/image" Target="../media/image434.png"/><Relationship Id="rId20" Type="http://schemas.openxmlformats.org/officeDocument/2006/relationships/image" Target="../media/image435.png"/><Relationship Id="rId21" Type="http://schemas.openxmlformats.org/officeDocument/2006/relationships/image" Target="../media/image436.png"/><Relationship Id="rId22" Type="http://schemas.openxmlformats.org/officeDocument/2006/relationships/image" Target="../media/image437.png"/><Relationship Id="rId23" Type="http://schemas.openxmlformats.org/officeDocument/2006/relationships/image" Target="../media/image438.png"/><Relationship Id="rId24" Type="http://schemas.openxmlformats.org/officeDocument/2006/relationships/image" Target="../media/image439.png"/><Relationship Id="rId25" Type="http://schemas.openxmlformats.org/officeDocument/2006/relationships/image" Target="../media/image440.png"/><Relationship Id="rId26" Type="http://schemas.openxmlformats.org/officeDocument/2006/relationships/image" Target="../media/image441.png"/><Relationship Id="rId27" Type="http://schemas.openxmlformats.org/officeDocument/2006/relationships/image" Target="../media/image442.png"/><Relationship Id="rId28" Type="http://schemas.openxmlformats.org/officeDocument/2006/relationships/image" Target="../media/image443.png"/><Relationship Id="rId29" Type="http://schemas.openxmlformats.org/officeDocument/2006/relationships/image" Target="../media/image444.png"/><Relationship Id="rId30" Type="http://schemas.openxmlformats.org/officeDocument/2006/relationships/image" Target="../media/image445.png"/><Relationship Id="rId31" Type="http://schemas.openxmlformats.org/officeDocument/2006/relationships/image" Target="../media/image446.png"/><Relationship Id="rId32" Type="http://schemas.openxmlformats.org/officeDocument/2006/relationships/image" Target="../media/image447.png"/><Relationship Id="rId33" Type="http://schemas.openxmlformats.org/officeDocument/2006/relationships/image" Target="../media/image44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9.png"/><Relationship Id="rId3" Type="http://schemas.openxmlformats.org/officeDocument/2006/relationships/image" Target="../media/image450.png"/><Relationship Id="rId4" Type="http://schemas.openxmlformats.org/officeDocument/2006/relationships/image" Target="../media/image451.png"/><Relationship Id="rId5" Type="http://schemas.openxmlformats.org/officeDocument/2006/relationships/image" Target="../media/image452.png"/><Relationship Id="rId6" Type="http://schemas.openxmlformats.org/officeDocument/2006/relationships/image" Target="../media/image453.png"/><Relationship Id="rId7" Type="http://schemas.openxmlformats.org/officeDocument/2006/relationships/image" Target="../media/image454.png"/><Relationship Id="rId8" Type="http://schemas.openxmlformats.org/officeDocument/2006/relationships/image" Target="../media/image455.png"/><Relationship Id="rId9" Type="http://schemas.openxmlformats.org/officeDocument/2006/relationships/image" Target="../media/image456.png"/><Relationship Id="rId10" Type="http://schemas.openxmlformats.org/officeDocument/2006/relationships/image" Target="../media/image457.png"/><Relationship Id="rId11" Type="http://schemas.openxmlformats.org/officeDocument/2006/relationships/image" Target="../media/image458.png"/><Relationship Id="rId12" Type="http://schemas.openxmlformats.org/officeDocument/2006/relationships/image" Target="../media/image459.png"/><Relationship Id="rId13" Type="http://schemas.openxmlformats.org/officeDocument/2006/relationships/image" Target="../media/image460.png"/><Relationship Id="rId14" Type="http://schemas.openxmlformats.org/officeDocument/2006/relationships/image" Target="../media/image461.png"/><Relationship Id="rId15" Type="http://schemas.openxmlformats.org/officeDocument/2006/relationships/image" Target="../media/image462.png"/><Relationship Id="rId16" Type="http://schemas.openxmlformats.org/officeDocument/2006/relationships/image" Target="../media/image463.png"/><Relationship Id="rId17" Type="http://schemas.openxmlformats.org/officeDocument/2006/relationships/image" Target="../media/image464.png"/><Relationship Id="rId18" Type="http://schemas.openxmlformats.org/officeDocument/2006/relationships/image" Target="../media/image465.png"/><Relationship Id="rId19" Type="http://schemas.openxmlformats.org/officeDocument/2006/relationships/image" Target="../media/image466.png"/><Relationship Id="rId20" Type="http://schemas.openxmlformats.org/officeDocument/2006/relationships/image" Target="../media/image467.png"/><Relationship Id="rId21" Type="http://schemas.openxmlformats.org/officeDocument/2006/relationships/image" Target="../media/image468.png"/><Relationship Id="rId22" Type="http://schemas.openxmlformats.org/officeDocument/2006/relationships/image" Target="../media/image469.png"/><Relationship Id="rId23" Type="http://schemas.openxmlformats.org/officeDocument/2006/relationships/image" Target="../media/image470.png"/><Relationship Id="rId24" Type="http://schemas.openxmlformats.org/officeDocument/2006/relationships/image" Target="../media/image471.png"/><Relationship Id="rId25" Type="http://schemas.openxmlformats.org/officeDocument/2006/relationships/image" Target="../media/image472.png"/><Relationship Id="rId26" Type="http://schemas.openxmlformats.org/officeDocument/2006/relationships/image" Target="../media/image473.png"/><Relationship Id="rId27" Type="http://schemas.openxmlformats.org/officeDocument/2006/relationships/image" Target="../media/image474.png"/><Relationship Id="rId28" Type="http://schemas.openxmlformats.org/officeDocument/2006/relationships/image" Target="../media/image475.png"/><Relationship Id="rId29" Type="http://schemas.openxmlformats.org/officeDocument/2006/relationships/image" Target="../media/image476.png"/><Relationship Id="rId30" Type="http://schemas.openxmlformats.org/officeDocument/2006/relationships/image" Target="../media/image477.png"/><Relationship Id="rId31" Type="http://schemas.openxmlformats.org/officeDocument/2006/relationships/image" Target="../media/image47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9.png"/><Relationship Id="rId3" Type="http://schemas.openxmlformats.org/officeDocument/2006/relationships/image" Target="../media/image480.png"/><Relationship Id="rId4" Type="http://schemas.openxmlformats.org/officeDocument/2006/relationships/image" Target="../media/image481.png"/><Relationship Id="rId5" Type="http://schemas.openxmlformats.org/officeDocument/2006/relationships/image" Target="../media/image482.png"/><Relationship Id="rId6" Type="http://schemas.openxmlformats.org/officeDocument/2006/relationships/image" Target="../media/image483.png"/><Relationship Id="rId7" Type="http://schemas.openxmlformats.org/officeDocument/2006/relationships/image" Target="../media/image484.png"/><Relationship Id="rId8" Type="http://schemas.openxmlformats.org/officeDocument/2006/relationships/image" Target="../media/image485.png"/><Relationship Id="rId9" Type="http://schemas.openxmlformats.org/officeDocument/2006/relationships/image" Target="../media/image486.png"/><Relationship Id="rId10" Type="http://schemas.openxmlformats.org/officeDocument/2006/relationships/image" Target="../media/image487.png"/><Relationship Id="rId11" Type="http://schemas.openxmlformats.org/officeDocument/2006/relationships/image" Target="../media/image488.png"/><Relationship Id="rId12" Type="http://schemas.openxmlformats.org/officeDocument/2006/relationships/image" Target="../media/image489.png"/><Relationship Id="rId13" Type="http://schemas.openxmlformats.org/officeDocument/2006/relationships/image" Target="../media/image490.png"/><Relationship Id="rId14" Type="http://schemas.openxmlformats.org/officeDocument/2006/relationships/image" Target="../media/image491.png"/><Relationship Id="rId15" Type="http://schemas.openxmlformats.org/officeDocument/2006/relationships/image" Target="../media/image492.png"/><Relationship Id="rId16" Type="http://schemas.openxmlformats.org/officeDocument/2006/relationships/image" Target="../media/image493.png"/><Relationship Id="rId17" Type="http://schemas.openxmlformats.org/officeDocument/2006/relationships/image" Target="../media/image494.png"/><Relationship Id="rId18" Type="http://schemas.openxmlformats.org/officeDocument/2006/relationships/image" Target="../media/image495.png"/><Relationship Id="rId19" Type="http://schemas.openxmlformats.org/officeDocument/2006/relationships/image" Target="../media/image496.png"/><Relationship Id="rId20" Type="http://schemas.openxmlformats.org/officeDocument/2006/relationships/image" Target="../media/image497.png"/><Relationship Id="rId21" Type="http://schemas.openxmlformats.org/officeDocument/2006/relationships/image" Target="../media/image498.png"/><Relationship Id="rId22" Type="http://schemas.openxmlformats.org/officeDocument/2006/relationships/image" Target="../media/image499.png"/><Relationship Id="rId23" Type="http://schemas.openxmlformats.org/officeDocument/2006/relationships/image" Target="../media/image500.png"/><Relationship Id="rId24" Type="http://schemas.openxmlformats.org/officeDocument/2006/relationships/image" Target="../media/image501.png"/><Relationship Id="rId25" Type="http://schemas.openxmlformats.org/officeDocument/2006/relationships/image" Target="../media/image502.png"/><Relationship Id="rId26" Type="http://schemas.openxmlformats.org/officeDocument/2006/relationships/image" Target="../media/image503.png"/><Relationship Id="rId27" Type="http://schemas.openxmlformats.org/officeDocument/2006/relationships/image" Target="../media/image504.png"/><Relationship Id="rId28" Type="http://schemas.openxmlformats.org/officeDocument/2006/relationships/image" Target="../media/image505.png"/><Relationship Id="rId29" Type="http://schemas.openxmlformats.org/officeDocument/2006/relationships/image" Target="../media/image506.png"/><Relationship Id="rId30" Type="http://schemas.openxmlformats.org/officeDocument/2006/relationships/image" Target="../media/image507.png"/><Relationship Id="rId31" Type="http://schemas.openxmlformats.org/officeDocument/2006/relationships/image" Target="../media/image508.png"/><Relationship Id="rId32" Type="http://schemas.openxmlformats.org/officeDocument/2006/relationships/image" Target="../media/image509.png"/><Relationship Id="rId33" Type="http://schemas.openxmlformats.org/officeDocument/2006/relationships/image" Target="../media/image510.png"/><Relationship Id="rId34" Type="http://schemas.openxmlformats.org/officeDocument/2006/relationships/image" Target="../media/image511.png"/><Relationship Id="rId35" Type="http://schemas.openxmlformats.org/officeDocument/2006/relationships/image" Target="../media/image512.png"/><Relationship Id="rId36" Type="http://schemas.openxmlformats.org/officeDocument/2006/relationships/image" Target="../media/image513.png"/><Relationship Id="rId37" Type="http://schemas.openxmlformats.org/officeDocument/2006/relationships/image" Target="../media/image51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5.png"/><Relationship Id="rId3" Type="http://schemas.openxmlformats.org/officeDocument/2006/relationships/image" Target="../media/image516.png"/><Relationship Id="rId4" Type="http://schemas.openxmlformats.org/officeDocument/2006/relationships/image" Target="../media/image5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Relationship Id="rId19" Type="http://schemas.openxmlformats.org/officeDocument/2006/relationships/image" Target="../media/image85.png"/><Relationship Id="rId20" Type="http://schemas.openxmlformats.org/officeDocument/2006/relationships/image" Target="../media/image86.png"/><Relationship Id="rId21" Type="http://schemas.openxmlformats.org/officeDocument/2006/relationships/image" Target="../media/image87.png"/><Relationship Id="rId22" Type="http://schemas.openxmlformats.org/officeDocument/2006/relationships/image" Target="../media/image88.png"/><Relationship Id="rId23" Type="http://schemas.openxmlformats.org/officeDocument/2006/relationships/image" Target="../media/image89.png"/><Relationship Id="rId24" Type="http://schemas.openxmlformats.org/officeDocument/2006/relationships/image" Target="../media/image90.png"/><Relationship Id="rId25" Type="http://schemas.openxmlformats.org/officeDocument/2006/relationships/image" Target="../media/image91.png"/><Relationship Id="rId26" Type="http://schemas.openxmlformats.org/officeDocument/2006/relationships/image" Target="../media/image92.png"/><Relationship Id="rId27" Type="http://schemas.openxmlformats.org/officeDocument/2006/relationships/image" Target="../media/image93.png"/><Relationship Id="rId28" Type="http://schemas.openxmlformats.org/officeDocument/2006/relationships/image" Target="../media/image94.png"/><Relationship Id="rId29" Type="http://schemas.openxmlformats.org/officeDocument/2006/relationships/image" Target="../media/image95.png"/><Relationship Id="rId30" Type="http://schemas.openxmlformats.org/officeDocument/2006/relationships/image" Target="../media/image96.png"/><Relationship Id="rId31" Type="http://schemas.openxmlformats.org/officeDocument/2006/relationships/image" Target="../media/image97.png"/><Relationship Id="rId32" Type="http://schemas.openxmlformats.org/officeDocument/2006/relationships/image" Target="../media/image98.png"/><Relationship Id="rId33" Type="http://schemas.openxmlformats.org/officeDocument/2006/relationships/image" Target="../media/image99.png"/><Relationship Id="rId34" Type="http://schemas.openxmlformats.org/officeDocument/2006/relationships/image" Target="../media/image100.png"/><Relationship Id="rId35" Type="http://schemas.openxmlformats.org/officeDocument/2006/relationships/image" Target="../media/image101.png"/><Relationship Id="rId36" Type="http://schemas.openxmlformats.org/officeDocument/2006/relationships/image" Target="../media/image102.png"/><Relationship Id="rId37" Type="http://schemas.openxmlformats.org/officeDocument/2006/relationships/image" Target="../media/image103.png"/><Relationship Id="rId38" Type="http://schemas.openxmlformats.org/officeDocument/2006/relationships/image" Target="../media/image104.png"/><Relationship Id="rId39" Type="http://schemas.openxmlformats.org/officeDocument/2006/relationships/image" Target="../media/image105.png"/><Relationship Id="rId40" Type="http://schemas.openxmlformats.org/officeDocument/2006/relationships/image" Target="../media/image106.png"/><Relationship Id="rId41" Type="http://schemas.openxmlformats.org/officeDocument/2006/relationships/image" Target="../media/image107.png"/><Relationship Id="rId42" Type="http://schemas.openxmlformats.org/officeDocument/2006/relationships/image" Target="../media/image108.png"/><Relationship Id="rId43" Type="http://schemas.openxmlformats.org/officeDocument/2006/relationships/image" Target="../media/image109.png"/><Relationship Id="rId44" Type="http://schemas.openxmlformats.org/officeDocument/2006/relationships/image" Target="../media/image110.png"/><Relationship Id="rId45" Type="http://schemas.openxmlformats.org/officeDocument/2006/relationships/image" Target="../media/image111.png"/><Relationship Id="rId46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Relationship Id="rId18" Type="http://schemas.openxmlformats.org/officeDocument/2006/relationships/image" Target="../media/image129.png"/><Relationship Id="rId19" Type="http://schemas.openxmlformats.org/officeDocument/2006/relationships/image" Target="../media/image130.png"/><Relationship Id="rId20" Type="http://schemas.openxmlformats.org/officeDocument/2006/relationships/image" Target="../media/image131.png"/><Relationship Id="rId21" Type="http://schemas.openxmlformats.org/officeDocument/2006/relationships/image" Target="../media/image132.png"/><Relationship Id="rId22" Type="http://schemas.openxmlformats.org/officeDocument/2006/relationships/image" Target="../media/image133.png"/><Relationship Id="rId23" Type="http://schemas.openxmlformats.org/officeDocument/2006/relationships/image" Target="../media/image134.png"/><Relationship Id="rId24" Type="http://schemas.openxmlformats.org/officeDocument/2006/relationships/image" Target="../media/image135.png"/><Relationship Id="rId25" Type="http://schemas.openxmlformats.org/officeDocument/2006/relationships/image" Target="../media/image136.png"/><Relationship Id="rId26" Type="http://schemas.openxmlformats.org/officeDocument/2006/relationships/image" Target="../media/image137.png"/><Relationship Id="rId27" Type="http://schemas.openxmlformats.org/officeDocument/2006/relationships/image" Target="../media/image138.png"/><Relationship Id="rId28" Type="http://schemas.openxmlformats.org/officeDocument/2006/relationships/image" Target="../media/image139.png"/><Relationship Id="rId29" Type="http://schemas.openxmlformats.org/officeDocument/2006/relationships/image" Target="../media/image140.png"/><Relationship Id="rId30" Type="http://schemas.openxmlformats.org/officeDocument/2006/relationships/image" Target="../media/image141.png"/><Relationship Id="rId31" Type="http://schemas.openxmlformats.org/officeDocument/2006/relationships/image" Target="../media/image142.png"/><Relationship Id="rId32" Type="http://schemas.openxmlformats.org/officeDocument/2006/relationships/image" Target="../media/image1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3834" y="3224634"/>
            <a:ext cx="6048111" cy="37284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35301" y="5876011"/>
            <a:ext cx="702291" cy="35714"/>
            <a:chOff x="4435301" y="5876011"/>
            <a:chExt cx="702291" cy="3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5301" y="5876011"/>
              <a:ext cx="702291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32618" y="7573888"/>
            <a:ext cx="2024747" cy="14671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521" y="55352"/>
            <a:ext cx="4412843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6270" y="1084594"/>
            <a:ext cx="3358062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4728" y="2500516"/>
            <a:ext cx="4139665" cy="1663802"/>
            <a:chOff x="1424728" y="2500516"/>
            <a:chExt cx="4139665" cy="166380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24728" y="2500516"/>
              <a:ext cx="1250556" cy="1244402"/>
              <a:chOff x="1424728" y="2500516"/>
              <a:chExt cx="1250556" cy="124440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4728" y="2500516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890475" y="2567486"/>
              <a:ext cx="2660628" cy="263194"/>
              <a:chOff x="2890475" y="2567486"/>
              <a:chExt cx="2660628" cy="26319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90475" y="2567486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903765" y="3381081"/>
              <a:ext cx="2660628" cy="263194"/>
              <a:chOff x="2903765" y="3381081"/>
              <a:chExt cx="2660628" cy="26319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2903765" y="3381081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892779" y="3508299"/>
              <a:ext cx="656019" cy="656019"/>
              <a:chOff x="3892779" y="3508299"/>
              <a:chExt cx="656019" cy="6560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892779" y="3508299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4348" y="3765607"/>
              <a:ext cx="1325996" cy="41481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6016" y="2462655"/>
              <a:ext cx="2437209" cy="4249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87594" y="3776496"/>
            <a:ext cx="3594616" cy="3858310"/>
            <a:chOff x="7787594" y="3776496"/>
            <a:chExt cx="3594616" cy="38583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787594" y="3776496"/>
              <a:ext cx="3594616" cy="3676304"/>
              <a:chOff x="7787594" y="3776496"/>
              <a:chExt cx="3594616" cy="367630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787594" y="3776496"/>
                <a:ext cx="3594616" cy="367630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67318" y="6968136"/>
              <a:ext cx="3170885" cy="9809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4978" y="4926043"/>
            <a:ext cx="4139665" cy="1663802"/>
            <a:chOff x="1434978" y="4926043"/>
            <a:chExt cx="4139665" cy="166380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34978" y="4926043"/>
              <a:ext cx="1250556" cy="1244402"/>
              <a:chOff x="1434978" y="4926043"/>
              <a:chExt cx="1250556" cy="124440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34978" y="4926043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900725" y="4993012"/>
              <a:ext cx="2660628" cy="263194"/>
              <a:chOff x="2900725" y="4993012"/>
              <a:chExt cx="2660628" cy="26319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900725" y="4993012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914015" y="5806608"/>
              <a:ext cx="2660628" cy="263194"/>
              <a:chOff x="2914015" y="5806608"/>
              <a:chExt cx="2660628" cy="26319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0800000">
                <a:off x="2914015" y="5806608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03029" y="5933825"/>
              <a:ext cx="656019" cy="656019"/>
              <a:chOff x="3903029" y="5933825"/>
              <a:chExt cx="656019" cy="65601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903029" y="5933825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4597" y="6191134"/>
              <a:ext cx="1325996" cy="41481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76266" y="4888182"/>
              <a:ext cx="2437209" cy="4249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38212" y="3776496"/>
            <a:ext cx="4936065" cy="3962895"/>
            <a:chOff x="9638212" y="3776496"/>
            <a:chExt cx="4936065" cy="396289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38212" y="3776496"/>
              <a:ext cx="4936065" cy="396289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24728" y="7628449"/>
            <a:ext cx="4139665" cy="1663802"/>
            <a:chOff x="1424728" y="7628449"/>
            <a:chExt cx="4139665" cy="16638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24728" y="7628449"/>
              <a:ext cx="1250556" cy="1244402"/>
              <a:chOff x="1424728" y="7628449"/>
              <a:chExt cx="1250556" cy="124440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24728" y="7628449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2890475" y="7695418"/>
              <a:ext cx="2660628" cy="263194"/>
              <a:chOff x="2890475" y="7695418"/>
              <a:chExt cx="2660628" cy="26319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890475" y="7695418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903765" y="8509014"/>
              <a:ext cx="2660628" cy="263194"/>
              <a:chOff x="2903765" y="8509014"/>
              <a:chExt cx="2660628" cy="26319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10800000">
                <a:off x="2903765" y="8509014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892779" y="8636232"/>
              <a:ext cx="656019" cy="656019"/>
              <a:chOff x="3892779" y="8636232"/>
              <a:chExt cx="656019" cy="65601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892779" y="8636232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4348" y="8893540"/>
              <a:ext cx="1325996" cy="414815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66016" y="7590588"/>
              <a:ext cx="2437209" cy="4249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802586" y="5117796"/>
            <a:ext cx="3474436" cy="1415606"/>
            <a:chOff x="10802586" y="5117796"/>
            <a:chExt cx="3474436" cy="141560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0802586" y="5117796"/>
              <a:ext cx="1103693" cy="232685"/>
              <a:chOff x="10802586" y="5117796"/>
              <a:chExt cx="1103693" cy="23268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802586" y="5117796"/>
                <a:ext cx="1103693" cy="23268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162767" y="5117796"/>
              <a:ext cx="2114255" cy="951153"/>
              <a:chOff x="12162767" y="5117796"/>
              <a:chExt cx="2114255" cy="951153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2162767" y="5117796"/>
                <a:ext cx="2114255" cy="95115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2198675" y="5117796"/>
              <a:ext cx="651877" cy="951153"/>
              <a:chOff x="12198675" y="5117796"/>
              <a:chExt cx="651877" cy="951153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2198675" y="5117796"/>
                <a:ext cx="651877" cy="951153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55416" y="5343086"/>
              <a:ext cx="955176" cy="508386"/>
            </a:xfrm>
            <a:prstGeom prst="rect">
              <a:avLst/>
            </a:prstGeom>
          </p:spPr>
        </p:pic>
        <p:grpSp>
          <p:nvGrpSpPr>
            <p:cNvPr id="1024" name="그룹 1024"/>
            <p:cNvGrpSpPr/>
            <p:nvPr/>
          </p:nvGrpSpPr>
          <p:grpSpPr>
            <a:xfrm>
              <a:off x="10802586" y="5720740"/>
              <a:ext cx="1115770" cy="232685"/>
              <a:chOff x="10802586" y="5720740"/>
              <a:chExt cx="1115770" cy="232685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10800000">
                <a:off x="10802586" y="5720740"/>
                <a:ext cx="1115770" cy="232685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1126002" y="5953426"/>
              <a:ext cx="579976" cy="579976"/>
              <a:chOff x="11126002" y="5953426"/>
              <a:chExt cx="579976" cy="579976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1126002" y="5953426"/>
                <a:ext cx="579976" cy="579976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39768" y="5019282"/>
              <a:ext cx="739506" cy="1205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01622" y="7057"/>
            <a:ext cx="5606538" cy="1248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91550" y="3387002"/>
            <a:ext cx="3594616" cy="3858310"/>
            <a:chOff x="4191550" y="3387002"/>
            <a:chExt cx="3594616" cy="38583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191550" y="3387002"/>
              <a:ext cx="3594616" cy="3676304"/>
              <a:chOff x="4191550" y="3387002"/>
              <a:chExt cx="3594616" cy="367630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91550" y="3387002"/>
                <a:ext cx="3594616" cy="3676304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274" y="6578642"/>
              <a:ext cx="3170885" cy="9809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71682" y="4422797"/>
            <a:ext cx="3201148" cy="1440120"/>
            <a:chOff x="10671682" y="4422797"/>
            <a:chExt cx="3201148" cy="144012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671682" y="4422797"/>
              <a:ext cx="3201148" cy="1440120"/>
              <a:chOff x="10671682" y="4422797"/>
              <a:chExt cx="3201148" cy="144012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71682" y="4422797"/>
                <a:ext cx="3201148" cy="144012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726050" y="4422797"/>
              <a:ext cx="986993" cy="1440120"/>
              <a:chOff x="10726050" y="4422797"/>
              <a:chExt cx="986993" cy="144012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726050" y="4422797"/>
                <a:ext cx="986993" cy="144012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7204" y="4748413"/>
              <a:ext cx="1212286" cy="81625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02366" y="4273406"/>
              <a:ext cx="1119644" cy="182642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44042" y="7657042"/>
            <a:ext cx="5078824" cy="12772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20197" y="7657042"/>
            <a:ext cx="4472881" cy="1277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01622" y="7057"/>
            <a:ext cx="5606538" cy="1248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4350" y="3100007"/>
            <a:ext cx="3594616" cy="3676304"/>
            <a:chOff x="774350" y="3100007"/>
            <a:chExt cx="3594616" cy="3676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350" y="3100007"/>
              <a:ext cx="3594616" cy="3676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54483" y="4135802"/>
            <a:ext cx="3201148" cy="1440120"/>
            <a:chOff x="7254483" y="4135802"/>
            <a:chExt cx="3201148" cy="14401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254483" y="4135802"/>
              <a:ext cx="3201148" cy="1440120"/>
              <a:chOff x="7254483" y="4135802"/>
              <a:chExt cx="3201148" cy="144012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54483" y="4135802"/>
                <a:ext cx="3201148" cy="144012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308851" y="4135802"/>
              <a:ext cx="986993" cy="1440120"/>
              <a:chOff x="7308851" y="4135802"/>
              <a:chExt cx="986993" cy="144012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308851" y="4135802"/>
                <a:ext cx="986993" cy="1440120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0005" y="4461418"/>
              <a:ext cx="1212286" cy="81625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5167" y="3986410"/>
              <a:ext cx="1119644" cy="182642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957" y="7370042"/>
            <a:ext cx="4739033" cy="12772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47223" y="7370042"/>
            <a:ext cx="4935233" cy="17318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36071" y="4126267"/>
            <a:ext cx="1805790" cy="1805790"/>
            <a:chOff x="4436071" y="4126267"/>
            <a:chExt cx="1805790" cy="18057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36071" y="4126267"/>
              <a:ext cx="1805790" cy="18057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07024" y="4279301"/>
            <a:ext cx="1472060" cy="1153121"/>
            <a:chOff x="11507024" y="4279301"/>
            <a:chExt cx="1472060" cy="11531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07024" y="4279301"/>
              <a:ext cx="1472060" cy="115312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0737" y="1149089"/>
            <a:ext cx="8268214" cy="12772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754481" y="3100007"/>
            <a:ext cx="3594616" cy="3856675"/>
            <a:chOff x="13754481" y="3100007"/>
            <a:chExt cx="3594616" cy="385667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754481" y="3100007"/>
              <a:ext cx="3594616" cy="3676304"/>
              <a:chOff x="13754481" y="3100007"/>
              <a:chExt cx="3594616" cy="367630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754481" y="3100007"/>
                <a:ext cx="3594616" cy="3676304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11405" y="6254253"/>
              <a:ext cx="3274400" cy="960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01622" y="7057"/>
            <a:ext cx="5606538" cy="1248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0737" y="1149089"/>
            <a:ext cx="8268214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70291" y="2974819"/>
            <a:ext cx="12540135" cy="2157789"/>
            <a:chOff x="2770291" y="2974819"/>
            <a:chExt cx="12540135" cy="21577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7579" y="2792060"/>
              <a:ext cx="6438557" cy="127727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0257" y="4279352"/>
              <a:ext cx="13600062" cy="12772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71696" y="6567188"/>
            <a:ext cx="12540135" cy="2441770"/>
            <a:chOff x="2571696" y="6567188"/>
            <a:chExt cx="12540135" cy="24417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4846" y="6384430"/>
              <a:ext cx="8288386" cy="127727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1633" y="7571462"/>
              <a:ext cx="14226843" cy="18562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577" y="45102"/>
            <a:ext cx="4726528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1604" y="1100794"/>
            <a:ext cx="2930757" cy="1248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9358" y="4170189"/>
            <a:ext cx="7119563" cy="2861473"/>
            <a:chOff x="2179358" y="4170189"/>
            <a:chExt cx="7119563" cy="286147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79358" y="4170189"/>
              <a:ext cx="2150756" cy="2140173"/>
              <a:chOff x="2179358" y="4170189"/>
              <a:chExt cx="2150756" cy="214017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79358" y="4170189"/>
                <a:ext cx="2150756" cy="2140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700209" y="4285365"/>
              <a:ext cx="4575855" cy="452651"/>
              <a:chOff x="4700209" y="4285365"/>
              <a:chExt cx="4575855" cy="45265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00209" y="4285365"/>
                <a:ext cx="4575855" cy="45265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723066" y="5684619"/>
              <a:ext cx="4575855" cy="452651"/>
              <a:chOff x="4723066" y="5684619"/>
              <a:chExt cx="4575855" cy="45265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4723066" y="5684619"/>
                <a:ext cx="4575855" cy="45265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24012" y="5903414"/>
              <a:ext cx="1128248" cy="1128248"/>
              <a:chOff x="6424012" y="5903414"/>
              <a:chExt cx="1128248" cy="112824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24012" y="5903414"/>
                <a:ext cx="1128248" cy="112824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8197" y="6356233"/>
              <a:ext cx="2281038" cy="68258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9583" y="4115311"/>
              <a:ext cx="4192680" cy="7052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21663" y="4108690"/>
            <a:ext cx="6284693" cy="2592081"/>
            <a:chOff x="9821663" y="4108690"/>
            <a:chExt cx="6284693" cy="259208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687746" y="4108690"/>
              <a:ext cx="4418610" cy="2592081"/>
              <a:chOff x="11687746" y="4108690"/>
              <a:chExt cx="4418610" cy="259208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687746" y="4108690"/>
                <a:ext cx="4418610" cy="259208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21663" y="4153837"/>
              <a:ext cx="3732165" cy="2019040"/>
              <a:chOff x="9821663" y="4153837"/>
              <a:chExt cx="3732165" cy="201904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821663" y="4153837"/>
                <a:ext cx="3732165" cy="201904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769075" y="4684670"/>
              <a:ext cx="1926438" cy="1440120"/>
              <a:chOff x="13769075" y="4684670"/>
              <a:chExt cx="1926438" cy="1440120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3769075" y="4684670"/>
                <a:ext cx="1926438" cy="1440120"/>
                <a:chOff x="13769075" y="4684670"/>
                <a:chExt cx="1926438" cy="1440120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3769075" y="4684670"/>
                  <a:ext cx="1926438" cy="1440120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673853" y="5035490"/>
                <a:ext cx="2127010" cy="81686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577" y="45102"/>
            <a:ext cx="4726528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9185" y="1100794"/>
            <a:ext cx="2774119" cy="13532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40649" y="4180439"/>
            <a:ext cx="7119563" cy="2861473"/>
            <a:chOff x="2740649" y="4180439"/>
            <a:chExt cx="7119563" cy="286147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0649" y="4180439"/>
              <a:ext cx="2150756" cy="2140173"/>
              <a:chOff x="2740649" y="4180439"/>
              <a:chExt cx="2150756" cy="214017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40649" y="4180439"/>
                <a:ext cx="2150756" cy="2140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261499" y="4295615"/>
              <a:ext cx="4575855" cy="452651"/>
              <a:chOff x="5261499" y="4295615"/>
              <a:chExt cx="4575855" cy="45265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61499" y="4295615"/>
                <a:ext cx="4575855" cy="45265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284357" y="5694869"/>
              <a:ext cx="4575855" cy="452651"/>
              <a:chOff x="5284357" y="5694869"/>
              <a:chExt cx="4575855" cy="45265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5284357" y="5694869"/>
                <a:ext cx="4575855" cy="45265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85303" y="5913664"/>
              <a:ext cx="1128248" cy="1128248"/>
              <a:chOff x="6985303" y="5913664"/>
              <a:chExt cx="1128248" cy="112824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985303" y="5913664"/>
                <a:ext cx="1128248" cy="112824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9487" y="6366483"/>
              <a:ext cx="2281038" cy="68258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0874" y="4125561"/>
              <a:ext cx="4192680" cy="7052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60212" y="3727139"/>
            <a:ext cx="6887400" cy="2831436"/>
            <a:chOff x="9860212" y="3727139"/>
            <a:chExt cx="6887400" cy="283143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049664" y="3874650"/>
              <a:ext cx="4697947" cy="2683925"/>
              <a:chOff x="12049664" y="3874650"/>
              <a:chExt cx="4697947" cy="268392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049664" y="3874650"/>
                <a:ext cx="4697947" cy="268392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60212" y="3727139"/>
              <a:ext cx="6715134" cy="2564136"/>
              <a:chOff x="9860212" y="3727139"/>
              <a:chExt cx="6715134" cy="2564136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9860212" y="4148419"/>
                <a:ext cx="4272775" cy="2136388"/>
                <a:chOff x="9860212" y="4148419"/>
                <a:chExt cx="4272775" cy="2136388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9860212" y="4148419"/>
                  <a:ext cx="4272775" cy="2136388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4222965" y="3727139"/>
                <a:ext cx="2342868" cy="2491850"/>
                <a:chOff x="14222965" y="3727139"/>
                <a:chExt cx="2342868" cy="2491850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4222965" y="3727139"/>
                  <a:ext cx="2342868" cy="249185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2797140" y="4390869"/>
                <a:ext cx="1557598" cy="1164392"/>
                <a:chOff x="12797140" y="4390869"/>
                <a:chExt cx="1557598" cy="1164392"/>
              </a:xfrm>
            </p:grpSpPr>
            <p:grpSp>
              <p:nvGrpSpPr>
                <p:cNvPr id="1013" name="그룹 1013"/>
                <p:cNvGrpSpPr/>
                <p:nvPr/>
              </p:nvGrpSpPr>
              <p:grpSpPr>
                <a:xfrm>
                  <a:off x="12797140" y="4390869"/>
                  <a:ext cx="1557598" cy="1164392"/>
                  <a:chOff x="12797140" y="4390869"/>
                  <a:chExt cx="1557598" cy="1164392"/>
                </a:xfrm>
              </p:grpSpPr>
              <p:pic>
                <p:nvPicPr>
                  <p:cNvPr id="37" name="Object 36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12797140" y="4390869"/>
                    <a:ext cx="1557598" cy="11643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606978" y="4674518"/>
                  <a:ext cx="1808735" cy="659973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577" y="45102"/>
            <a:ext cx="4726528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1299" y="1149089"/>
            <a:ext cx="3558233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2986" y="4129190"/>
            <a:ext cx="7119563" cy="2861473"/>
            <a:chOff x="3922986" y="4129190"/>
            <a:chExt cx="7119563" cy="286147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922986" y="4129190"/>
              <a:ext cx="2150756" cy="2140173"/>
              <a:chOff x="3922986" y="4129190"/>
              <a:chExt cx="2150756" cy="214017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22986" y="4129190"/>
                <a:ext cx="2150756" cy="2140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443837" y="4244366"/>
              <a:ext cx="4575855" cy="452651"/>
              <a:chOff x="6443837" y="4244366"/>
              <a:chExt cx="4575855" cy="45265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443837" y="4244366"/>
                <a:ext cx="4575855" cy="45265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466694" y="5643620"/>
              <a:ext cx="4575855" cy="452651"/>
              <a:chOff x="6466694" y="5643620"/>
              <a:chExt cx="4575855" cy="45265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6466694" y="5643620"/>
                <a:ext cx="4575855" cy="45265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67640" y="5862414"/>
              <a:ext cx="1128248" cy="1128248"/>
              <a:chOff x="8167640" y="5862414"/>
              <a:chExt cx="1128248" cy="112824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167640" y="5862414"/>
                <a:ext cx="1128248" cy="112824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1824" y="6315234"/>
              <a:ext cx="2281038" cy="68258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3211" y="4074312"/>
              <a:ext cx="4192680" cy="7052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70288" y="4170344"/>
            <a:ext cx="3370587" cy="2061676"/>
            <a:chOff x="11770288" y="4170344"/>
            <a:chExt cx="3370587" cy="206167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70288" y="4170344"/>
              <a:ext cx="3370587" cy="20616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577" y="45102"/>
            <a:ext cx="4726528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318" y="1149042"/>
            <a:ext cx="3890490" cy="11660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8998" y="4650710"/>
            <a:ext cx="4699876" cy="1888960"/>
            <a:chOff x="1708998" y="4650710"/>
            <a:chExt cx="4699876" cy="18889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08998" y="4650710"/>
              <a:ext cx="1419791" cy="1412804"/>
              <a:chOff x="1708998" y="4650710"/>
              <a:chExt cx="1419791" cy="14128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08998" y="4650710"/>
                <a:ext cx="1419791" cy="14128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373101" y="4726742"/>
              <a:ext cx="3020684" cy="298811"/>
              <a:chOff x="3373101" y="4726742"/>
              <a:chExt cx="3020684" cy="29881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73101" y="4726742"/>
                <a:ext cx="3020684" cy="29881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388190" y="5650439"/>
              <a:ext cx="3020684" cy="298811"/>
              <a:chOff x="3388190" y="5650439"/>
              <a:chExt cx="3020684" cy="29881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3388190" y="5650439"/>
                <a:ext cx="3020684" cy="2988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11045" y="5794873"/>
              <a:ext cx="744797" cy="744797"/>
              <a:chOff x="4511045" y="5794873"/>
              <a:chExt cx="744797" cy="7447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511045" y="5794873"/>
                <a:ext cx="744797" cy="74479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9016" y="6087068"/>
              <a:ext cx="1505987" cy="47082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8361" y="4607722"/>
              <a:ext cx="2767804" cy="4845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11117" y="4307930"/>
            <a:ext cx="2231740" cy="2231740"/>
            <a:chOff x="6911117" y="4307930"/>
            <a:chExt cx="2231740" cy="22317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11117" y="4307930"/>
              <a:ext cx="2231740" cy="22317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84908" y="7356800"/>
            <a:ext cx="3303761" cy="2020801"/>
            <a:chOff x="13384908" y="7356800"/>
            <a:chExt cx="3303761" cy="20208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84908" y="7356800"/>
              <a:ext cx="3303761" cy="20208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85573" y="1667096"/>
            <a:ext cx="1689363" cy="2143338"/>
            <a:chOff x="9885573" y="1667096"/>
            <a:chExt cx="1689363" cy="214333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885573" y="1667096"/>
              <a:ext cx="1671078" cy="352304"/>
              <a:chOff x="9885573" y="1667096"/>
              <a:chExt cx="1671078" cy="3523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885573" y="1667096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85573" y="2580001"/>
              <a:ext cx="1689363" cy="352304"/>
              <a:chOff x="9885573" y="2580001"/>
              <a:chExt cx="1689363" cy="3523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0800000">
                <a:off x="9885573" y="2580001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375249" y="2932305"/>
              <a:ext cx="878130" cy="878130"/>
              <a:chOff x="10375249" y="2932305"/>
              <a:chExt cx="878130" cy="87813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375249" y="2932305"/>
                <a:ext cx="878130" cy="87813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9885573" y="4564520"/>
            <a:ext cx="1689363" cy="2143338"/>
            <a:chOff x="9885573" y="4564520"/>
            <a:chExt cx="1689363" cy="214333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885573" y="4564520"/>
              <a:ext cx="1671078" cy="352304"/>
              <a:chOff x="9885573" y="4564520"/>
              <a:chExt cx="1671078" cy="35230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85573" y="4564520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885573" y="5477425"/>
              <a:ext cx="1689363" cy="352304"/>
              <a:chOff x="9885573" y="5477425"/>
              <a:chExt cx="1689363" cy="352304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0800000">
                <a:off x="9885573" y="5477425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0375249" y="5829729"/>
              <a:ext cx="878130" cy="878130"/>
              <a:chOff x="10375249" y="5829729"/>
              <a:chExt cx="878130" cy="87813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375249" y="5829729"/>
                <a:ext cx="878130" cy="87813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9885573" y="7490048"/>
            <a:ext cx="1689363" cy="2143338"/>
            <a:chOff x="9885573" y="7490048"/>
            <a:chExt cx="1689363" cy="2143338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885573" y="7490048"/>
              <a:ext cx="1671078" cy="352304"/>
              <a:chOff x="9885573" y="7490048"/>
              <a:chExt cx="1671078" cy="35230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885573" y="7490048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885573" y="8402953"/>
              <a:ext cx="1689363" cy="352304"/>
              <a:chOff x="9885573" y="8402953"/>
              <a:chExt cx="1689363" cy="35230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0800000">
                <a:off x="9885573" y="8402953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0375249" y="8755257"/>
              <a:ext cx="878130" cy="878130"/>
              <a:chOff x="10375249" y="8755257"/>
              <a:chExt cx="878130" cy="878130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375249" y="8755257"/>
                <a:ext cx="878130" cy="878130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11923430" y="4371040"/>
            <a:ext cx="4785739" cy="1967435"/>
            <a:chOff x="11923430" y="4371040"/>
            <a:chExt cx="4785739" cy="1967435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3444781" y="4473538"/>
              <a:ext cx="3264388" cy="1864936"/>
              <a:chOff x="13444781" y="4473538"/>
              <a:chExt cx="3264388" cy="1864936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444781" y="4473538"/>
                <a:ext cx="3264388" cy="1864936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1923430" y="4371040"/>
              <a:ext cx="4660049" cy="1778442"/>
              <a:chOff x="11923430" y="4371040"/>
              <a:chExt cx="4660049" cy="177844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11923430" y="4663767"/>
                <a:ext cx="2968956" cy="1484478"/>
                <a:chOff x="11923430" y="4663767"/>
                <a:chExt cx="2968956" cy="1484478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1923430" y="4663767"/>
                  <a:ext cx="2968956" cy="1484478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4954907" y="4371040"/>
                <a:ext cx="1627952" cy="1731473"/>
                <a:chOff x="14954907" y="4371040"/>
                <a:chExt cx="1627952" cy="1731473"/>
              </a:xfrm>
            </p:grpSpPr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4954907" y="4371040"/>
                  <a:ext cx="1627952" cy="1731473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13964167" y="4832235"/>
                <a:ext cx="1082303" cy="809082"/>
                <a:chOff x="13964167" y="4832235"/>
                <a:chExt cx="1082303" cy="809082"/>
              </a:xfrm>
            </p:grpSpPr>
            <p:grpSp>
              <p:nvGrpSpPr>
                <p:cNvPr id="1027" name="그룹 1027"/>
                <p:cNvGrpSpPr/>
                <p:nvPr/>
              </p:nvGrpSpPr>
              <p:grpSpPr>
                <a:xfrm>
                  <a:off x="13964167" y="4832235"/>
                  <a:ext cx="1082303" cy="809082"/>
                  <a:chOff x="13964167" y="4832235"/>
                  <a:chExt cx="1082303" cy="809082"/>
                </a:xfrm>
              </p:grpSpPr>
              <p:pic>
                <p:nvPicPr>
                  <p:cNvPr id="76" name="Object 75"/>
                  <p:cNvPicPr>
                    <a:picLocks noChangeAspect="1"/>
                  </p:cNvPicPr>
                  <p:nvPr/>
                </p:nvPicPr>
                <p:blipFill>
                  <a:blip r:embed="rId26" cstate="print"/>
                  <a:stretch>
                    <a:fillRect/>
                  </a:stretch>
                </p:blipFill>
                <p:spPr>
                  <a:xfrm>
                    <a:off x="13964167" y="4832235"/>
                    <a:ext cx="1082303" cy="8090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3832161" y="5029307"/>
                  <a:ext cx="1256327" cy="45862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8" name="그룹 1028"/>
          <p:cNvGrpSpPr/>
          <p:nvPr/>
        </p:nvGrpSpPr>
        <p:grpSpPr>
          <a:xfrm>
            <a:off x="12130639" y="1667096"/>
            <a:ext cx="5398517" cy="1854565"/>
            <a:chOff x="12130639" y="1667096"/>
            <a:chExt cx="5398517" cy="1854565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3465772" y="1667096"/>
              <a:ext cx="4063385" cy="1854565"/>
              <a:chOff x="13465772" y="1667096"/>
              <a:chExt cx="4063385" cy="1854565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465772" y="1667096"/>
                <a:ext cx="4063385" cy="1854565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2130639" y="1699397"/>
              <a:ext cx="2670265" cy="1444570"/>
              <a:chOff x="12130639" y="1699397"/>
              <a:chExt cx="2670265" cy="1444570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2130639" y="1699397"/>
                <a:ext cx="2670265" cy="1444570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5591908" y="2197017"/>
              <a:ext cx="1735907" cy="817522"/>
              <a:chOff x="15591908" y="2197017"/>
              <a:chExt cx="1735907" cy="817522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5591908" y="2197017"/>
                <a:ext cx="1735907" cy="817522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800904" y="2197017"/>
              <a:ext cx="1063096" cy="794724"/>
              <a:chOff x="14800904" y="2197017"/>
              <a:chExt cx="1063096" cy="794724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14800904" y="2197017"/>
                <a:ext cx="1063096" cy="794724"/>
                <a:chOff x="14800904" y="2197017"/>
                <a:chExt cx="1063096" cy="794724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4800904" y="2197017"/>
                  <a:ext cx="1063096" cy="794724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4748396" y="2400855"/>
                <a:ext cx="1173623" cy="4200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937" y="45103"/>
            <a:ext cx="4422671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870" y="1100794"/>
            <a:ext cx="3870690" cy="13532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3319" y="4495175"/>
            <a:ext cx="1600570" cy="1592694"/>
            <a:chOff x="1793319" y="4495175"/>
            <a:chExt cx="1600570" cy="15926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3319" y="4495175"/>
              <a:ext cx="1600570" cy="15926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3983" y="6114424"/>
            <a:ext cx="1697686" cy="5307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69309" y="4527673"/>
            <a:ext cx="3422313" cy="2096981"/>
            <a:chOff x="3669309" y="4527673"/>
            <a:chExt cx="3422313" cy="209698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69309" y="4580889"/>
              <a:ext cx="3405303" cy="336858"/>
              <a:chOff x="3669309" y="4580889"/>
              <a:chExt cx="3405303" cy="33685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69309" y="4580889"/>
                <a:ext cx="3405303" cy="33685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686320" y="5622199"/>
              <a:ext cx="3405303" cy="336858"/>
              <a:chOff x="3686320" y="5622199"/>
              <a:chExt cx="3405303" cy="33685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3686320" y="5622199"/>
                <a:ext cx="3405303" cy="3368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52146" y="5785023"/>
              <a:ext cx="839631" cy="839631"/>
              <a:chOff x="4952146" y="5785023"/>
              <a:chExt cx="839631" cy="83963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52146" y="5785023"/>
                <a:ext cx="839631" cy="839631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5490" y="4456962"/>
              <a:ext cx="3120009" cy="5188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84794" y="4164318"/>
            <a:ext cx="2764521" cy="2967714"/>
            <a:chOff x="7284794" y="4164318"/>
            <a:chExt cx="2764521" cy="29677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284794" y="4164318"/>
              <a:ext cx="2764521" cy="2827345"/>
              <a:chOff x="7284794" y="4164318"/>
              <a:chExt cx="2764521" cy="282734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284794" y="4164318"/>
                <a:ext cx="2764521" cy="2827345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17527" y="6611036"/>
              <a:ext cx="2166903" cy="7695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27874" y="4164318"/>
            <a:ext cx="2764521" cy="2967714"/>
            <a:chOff x="13727874" y="4164318"/>
            <a:chExt cx="2764521" cy="29677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727874" y="4164318"/>
              <a:ext cx="2764521" cy="2827345"/>
              <a:chOff x="13727874" y="4164318"/>
              <a:chExt cx="2764521" cy="282734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727874" y="4164318"/>
                <a:ext cx="2764521" cy="2827345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68108" y="6611036"/>
              <a:ext cx="2160456" cy="7695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49315" y="4495175"/>
            <a:ext cx="3422313" cy="2096981"/>
            <a:chOff x="10049315" y="4495175"/>
            <a:chExt cx="3422313" cy="209698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0049315" y="4548391"/>
              <a:ext cx="3405303" cy="336858"/>
              <a:chOff x="10049315" y="4548391"/>
              <a:chExt cx="3405303" cy="3368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49315" y="4548391"/>
                <a:ext cx="3405303" cy="33685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066325" y="5589701"/>
              <a:ext cx="3405303" cy="336858"/>
              <a:chOff x="10066325" y="5589701"/>
              <a:chExt cx="3405303" cy="33685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10800000">
                <a:off x="10066325" y="5589701"/>
                <a:ext cx="3405303" cy="33685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332151" y="5752525"/>
              <a:ext cx="839631" cy="839631"/>
              <a:chOff x="11332151" y="5752525"/>
              <a:chExt cx="839631" cy="8396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332151" y="5752525"/>
                <a:ext cx="839631" cy="839631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45495" y="4424464"/>
              <a:ext cx="3120009" cy="518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937" y="45103"/>
            <a:ext cx="4422671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518" y="1149089"/>
            <a:ext cx="4964928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3124" y="2865954"/>
            <a:ext cx="3886024" cy="1561859"/>
            <a:chOff x="1173124" y="2865954"/>
            <a:chExt cx="3886024" cy="15618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73124" y="2865954"/>
              <a:ext cx="1173933" cy="1168157"/>
              <a:chOff x="1173124" y="2865954"/>
              <a:chExt cx="1173933" cy="116815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73124" y="2865954"/>
                <a:ext cx="1173933" cy="11681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49063" y="2928820"/>
              <a:ext cx="2497609" cy="247068"/>
              <a:chOff x="2549063" y="2928820"/>
              <a:chExt cx="2497609" cy="24706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49063" y="2928820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561539" y="3692566"/>
              <a:ext cx="2497609" cy="247068"/>
              <a:chOff x="2561539" y="3692566"/>
              <a:chExt cx="2497609" cy="24706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2561539" y="3692566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489955" y="3811989"/>
              <a:ext cx="615824" cy="615824"/>
              <a:chOff x="3489955" y="3811989"/>
              <a:chExt cx="615824" cy="61582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489955" y="3811989"/>
                <a:ext cx="615824" cy="615824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7049" y="4053582"/>
              <a:ext cx="1245010" cy="38930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9971" y="2830406"/>
              <a:ext cx="2287857" cy="3989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3124" y="5361489"/>
            <a:ext cx="3886024" cy="1561859"/>
            <a:chOff x="1173124" y="5361489"/>
            <a:chExt cx="3886024" cy="156185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73124" y="5361489"/>
              <a:ext cx="1173933" cy="1168157"/>
              <a:chOff x="1173124" y="5361489"/>
              <a:chExt cx="1173933" cy="116815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73124" y="5361489"/>
                <a:ext cx="1173933" cy="116815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549063" y="5424355"/>
              <a:ext cx="2497609" cy="247068"/>
              <a:chOff x="2549063" y="5424355"/>
              <a:chExt cx="2497609" cy="24706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49063" y="5424355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61539" y="6188101"/>
              <a:ext cx="2497609" cy="247068"/>
              <a:chOff x="2561539" y="6188101"/>
              <a:chExt cx="2497609" cy="24706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0800000">
                <a:off x="2561539" y="6188101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489955" y="6307524"/>
              <a:ext cx="615824" cy="615824"/>
              <a:chOff x="3489955" y="6307524"/>
              <a:chExt cx="615824" cy="6158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489955" y="6307524"/>
                <a:ext cx="615824" cy="61582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7049" y="6549117"/>
              <a:ext cx="1245010" cy="389306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19971" y="5325941"/>
              <a:ext cx="2287857" cy="3989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3124" y="8071527"/>
            <a:ext cx="3886024" cy="1561859"/>
            <a:chOff x="1173124" y="8071527"/>
            <a:chExt cx="3886024" cy="156185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73124" y="8071527"/>
              <a:ext cx="1173933" cy="1168157"/>
              <a:chOff x="1173124" y="8071527"/>
              <a:chExt cx="1173933" cy="116815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73124" y="8071527"/>
                <a:ext cx="1173933" cy="116815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549063" y="8134393"/>
              <a:ext cx="2497609" cy="247068"/>
              <a:chOff x="2549063" y="8134393"/>
              <a:chExt cx="2497609" cy="24706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549063" y="8134393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561539" y="8898139"/>
              <a:ext cx="2497609" cy="247068"/>
              <a:chOff x="2561539" y="8898139"/>
              <a:chExt cx="2497609" cy="24706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0800000">
                <a:off x="2561539" y="8898139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489955" y="9017562"/>
              <a:ext cx="615824" cy="615824"/>
              <a:chOff x="3489955" y="9017562"/>
              <a:chExt cx="615824" cy="61582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489955" y="9017562"/>
                <a:ext cx="615824" cy="615824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07049" y="9259155"/>
              <a:ext cx="1245010" cy="389306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19971" y="8035979"/>
              <a:ext cx="2287857" cy="3989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634582" y="4133569"/>
            <a:ext cx="2764521" cy="3030340"/>
            <a:chOff x="6634582" y="4133569"/>
            <a:chExt cx="2764521" cy="303034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6634582" y="4133569"/>
              <a:ext cx="2764521" cy="2827345"/>
              <a:chOff x="6634582" y="4133569"/>
              <a:chExt cx="2764521" cy="2827345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634582" y="4133569"/>
                <a:ext cx="2764521" cy="2827345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10627" y="6642912"/>
              <a:ext cx="2316227" cy="76950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67072" y="2235122"/>
            <a:ext cx="4906520" cy="2259967"/>
            <a:chOff x="11367072" y="2235122"/>
            <a:chExt cx="4906520" cy="225996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4168361" y="2235122"/>
              <a:ext cx="2105232" cy="2259967"/>
              <a:chOff x="14168361" y="2235122"/>
              <a:chExt cx="2105232" cy="2259967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4168361" y="2235122"/>
                <a:ext cx="2105232" cy="2153073"/>
                <a:chOff x="14168361" y="2235122"/>
                <a:chExt cx="2105232" cy="2153073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4168361" y="2235122"/>
                  <a:ext cx="2105232" cy="2153073"/>
                </a:xfrm>
                <a:prstGeom prst="rect">
                  <a:avLst/>
                </a:prstGeom>
              </p:spPr>
            </p:pic>
          </p:grpSp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427480" y="4108589"/>
                <a:ext cx="1645056" cy="56416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1367072" y="2487076"/>
              <a:ext cx="2606153" cy="1596888"/>
              <a:chOff x="11367072" y="2487076"/>
              <a:chExt cx="2606153" cy="1596888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11367072" y="2527600"/>
                <a:ext cx="2593199" cy="256524"/>
                <a:chOff x="11367072" y="2527600"/>
                <a:chExt cx="2593199" cy="256524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1367072" y="2527600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1380026" y="3320576"/>
                <a:ext cx="2593199" cy="256524"/>
                <a:chOff x="11380026" y="3320576"/>
                <a:chExt cx="2593199" cy="256524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10800000">
                  <a:off x="11380026" y="3320576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2343975" y="3444570"/>
                <a:ext cx="639394" cy="639394"/>
                <a:chOff x="12343975" y="3444570"/>
                <a:chExt cx="639394" cy="639394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2343975" y="3444570"/>
                  <a:ext cx="639394" cy="639394"/>
                </a:xfrm>
                <a:prstGeom prst="rect">
                  <a:avLst/>
                </a:prstGeom>
              </p:spPr>
            </p:pic>
          </p:grpSp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1440698" y="2425426"/>
                <a:ext cx="2375456" cy="414228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11377322" y="4971219"/>
            <a:ext cx="4906520" cy="2259967"/>
            <a:chOff x="11377322" y="4971219"/>
            <a:chExt cx="4906520" cy="2259967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4178611" y="4971219"/>
              <a:ext cx="2105232" cy="2259967"/>
              <a:chOff x="14178611" y="4971219"/>
              <a:chExt cx="2105232" cy="2259967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14178611" y="4971219"/>
                <a:ext cx="2105232" cy="2153073"/>
                <a:chOff x="14178611" y="4971219"/>
                <a:chExt cx="2105232" cy="2153073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4178611" y="4971219"/>
                  <a:ext cx="2105232" cy="2153073"/>
                </a:xfrm>
                <a:prstGeom prst="rect">
                  <a:avLst/>
                </a:prstGeom>
              </p:spPr>
            </p:pic>
          </p:grpSp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4437730" y="6844686"/>
                <a:ext cx="1645056" cy="564161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1377322" y="5223173"/>
              <a:ext cx="2606153" cy="1596888"/>
              <a:chOff x="11377322" y="5223173"/>
              <a:chExt cx="2606153" cy="1596888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11377322" y="5263697"/>
                <a:ext cx="2593199" cy="256524"/>
                <a:chOff x="11377322" y="5263697"/>
                <a:chExt cx="2593199" cy="256524"/>
              </a:xfrm>
            </p:grpSpPr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1377322" y="5263697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1390276" y="6056673"/>
                <a:ext cx="2593199" cy="256524"/>
                <a:chOff x="11390276" y="6056673"/>
                <a:chExt cx="2593199" cy="256524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10800000">
                  <a:off x="11390276" y="6056673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32" name="그룹 1032"/>
              <p:cNvGrpSpPr/>
              <p:nvPr/>
            </p:nvGrpSpPr>
            <p:grpSpPr>
              <a:xfrm>
                <a:off x="12354225" y="6180667"/>
                <a:ext cx="639394" cy="639394"/>
                <a:chOff x="12354225" y="6180667"/>
                <a:chExt cx="639394" cy="639394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12354225" y="6180667"/>
                  <a:ext cx="639394" cy="639394"/>
                </a:xfrm>
                <a:prstGeom prst="rect">
                  <a:avLst/>
                </a:prstGeom>
              </p:spPr>
            </p:pic>
          </p:grpSp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1450947" y="5161523"/>
                <a:ext cx="2375456" cy="41422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1377322" y="7789749"/>
            <a:ext cx="4906520" cy="2259967"/>
            <a:chOff x="11377322" y="7789749"/>
            <a:chExt cx="4906520" cy="2259967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14178611" y="7789749"/>
              <a:ext cx="2105232" cy="2259967"/>
              <a:chOff x="14178611" y="7789749"/>
              <a:chExt cx="2105232" cy="2259967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14178611" y="7789749"/>
                <a:ext cx="2105232" cy="2153073"/>
                <a:chOff x="14178611" y="7789749"/>
                <a:chExt cx="2105232" cy="2153073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14178611" y="7789749"/>
                  <a:ext cx="2105232" cy="2153073"/>
                </a:xfrm>
                <a:prstGeom prst="rect">
                  <a:avLst/>
                </a:prstGeom>
              </p:spPr>
            </p:pic>
          </p:grpSp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4437730" y="9663216"/>
                <a:ext cx="1645056" cy="564161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1377322" y="8041702"/>
              <a:ext cx="2606153" cy="1596888"/>
              <a:chOff x="11377322" y="8041702"/>
              <a:chExt cx="2606153" cy="1596888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11377322" y="8082227"/>
                <a:ext cx="2593199" cy="256524"/>
                <a:chOff x="11377322" y="8082227"/>
                <a:chExt cx="2593199" cy="256524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11377322" y="8082227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11390276" y="8875203"/>
                <a:ext cx="2593199" cy="256524"/>
                <a:chOff x="11390276" y="8875203"/>
                <a:chExt cx="2593199" cy="256524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 rot="10800000">
                  <a:off x="11390276" y="8875203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12354225" y="8999197"/>
                <a:ext cx="639394" cy="639394"/>
                <a:chOff x="12354225" y="8999197"/>
                <a:chExt cx="639394" cy="639394"/>
              </a:xfrm>
            </p:grpSpPr>
            <p:pic>
              <p:nvPicPr>
                <p:cNvPr id="117" name="Object 116"/>
                <p:cNvPicPr>
                  <a:picLocks noChangeAspect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12354225" y="8999197"/>
                  <a:ext cx="639394" cy="639394"/>
                </a:xfrm>
                <a:prstGeom prst="rect">
                  <a:avLst/>
                </a:prstGeom>
              </p:spPr>
            </p:pic>
          </p:grpSp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1450947" y="7980053"/>
                <a:ext cx="2375456" cy="414228"/>
              </a:xfrm>
              <a:prstGeom prst="rect">
                <a:avLst/>
              </a:prstGeom>
            </p:spPr>
          </p:pic>
        </p:grpSp>
      </p:grpSp>
      <p:grpSp>
        <p:nvGrpSpPr>
          <p:cNvPr id="1040" name="그룹 1040"/>
          <p:cNvGrpSpPr/>
          <p:nvPr/>
        </p:nvGrpSpPr>
        <p:grpSpPr>
          <a:xfrm>
            <a:off x="648104" y="2456616"/>
            <a:ext cx="9457741" cy="7593100"/>
            <a:chOff x="648104" y="2456616"/>
            <a:chExt cx="9457741" cy="7593100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8104" y="2456616"/>
              <a:ext cx="9457741" cy="7593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0861" y="1612261"/>
            <a:ext cx="9117243" cy="14116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9412" y="3779750"/>
            <a:ext cx="5288319" cy="3761894"/>
            <a:chOff x="439412" y="3779750"/>
            <a:chExt cx="5288319" cy="37618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101" y="3622296"/>
              <a:ext cx="5728826" cy="106195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117" y="4586614"/>
              <a:ext cx="3388393" cy="32370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01200" y="3779750"/>
            <a:ext cx="5288319" cy="3761892"/>
            <a:chOff x="6601200" y="3779750"/>
            <a:chExt cx="5288319" cy="37618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5146" y="3622296"/>
              <a:ext cx="3426226" cy="106195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5128" y="4586611"/>
              <a:ext cx="2324526" cy="32370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10366" y="3779750"/>
            <a:ext cx="5288319" cy="3761892"/>
            <a:chOff x="12710366" y="3779750"/>
            <a:chExt cx="5288319" cy="37618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87464" y="3622296"/>
              <a:ext cx="3855007" cy="106195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36951" y="4586611"/>
              <a:ext cx="3487050" cy="32370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937" y="45103"/>
            <a:ext cx="4422671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2594" y="1149089"/>
            <a:ext cx="4630862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3124" y="2865954"/>
            <a:ext cx="3886024" cy="1561859"/>
            <a:chOff x="1173124" y="2865954"/>
            <a:chExt cx="3886024" cy="15618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73124" y="2865954"/>
              <a:ext cx="1173933" cy="1168157"/>
              <a:chOff x="1173124" y="2865954"/>
              <a:chExt cx="1173933" cy="116815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73124" y="2865954"/>
                <a:ext cx="1173933" cy="11681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49063" y="2928820"/>
              <a:ext cx="2497609" cy="247068"/>
              <a:chOff x="2549063" y="2928820"/>
              <a:chExt cx="2497609" cy="24706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49063" y="2928820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561539" y="3692566"/>
              <a:ext cx="2497609" cy="247068"/>
              <a:chOff x="2561539" y="3692566"/>
              <a:chExt cx="2497609" cy="24706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2561539" y="3692566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489955" y="3811989"/>
              <a:ext cx="615824" cy="615824"/>
              <a:chOff x="3489955" y="3811989"/>
              <a:chExt cx="615824" cy="61582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489955" y="3811989"/>
                <a:ext cx="615824" cy="615824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7049" y="4053582"/>
              <a:ext cx="1245010" cy="38930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9971" y="2830406"/>
              <a:ext cx="2287857" cy="3989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3124" y="5361489"/>
            <a:ext cx="3886024" cy="1561859"/>
            <a:chOff x="1173124" y="5361489"/>
            <a:chExt cx="3886024" cy="156185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73124" y="5361489"/>
              <a:ext cx="1173933" cy="1168157"/>
              <a:chOff x="1173124" y="5361489"/>
              <a:chExt cx="1173933" cy="116815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73124" y="5361489"/>
                <a:ext cx="1173933" cy="116815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549063" y="5424355"/>
              <a:ext cx="2497609" cy="247068"/>
              <a:chOff x="2549063" y="5424355"/>
              <a:chExt cx="2497609" cy="24706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49063" y="5424355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61539" y="6188101"/>
              <a:ext cx="2497609" cy="247068"/>
              <a:chOff x="2561539" y="6188101"/>
              <a:chExt cx="2497609" cy="24706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0800000">
                <a:off x="2561539" y="6188101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489955" y="6307524"/>
              <a:ext cx="615824" cy="615824"/>
              <a:chOff x="3489955" y="6307524"/>
              <a:chExt cx="615824" cy="6158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489955" y="6307524"/>
                <a:ext cx="615824" cy="61582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7049" y="6549117"/>
              <a:ext cx="1245010" cy="389306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19971" y="5325941"/>
              <a:ext cx="2287857" cy="3989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3124" y="8071527"/>
            <a:ext cx="3886024" cy="1561859"/>
            <a:chOff x="1173124" y="8071527"/>
            <a:chExt cx="3886024" cy="156185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73124" y="8071527"/>
              <a:ext cx="1173933" cy="1168157"/>
              <a:chOff x="1173124" y="8071527"/>
              <a:chExt cx="1173933" cy="116815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73124" y="8071527"/>
                <a:ext cx="1173933" cy="116815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549063" y="8134393"/>
              <a:ext cx="2497609" cy="247068"/>
              <a:chOff x="2549063" y="8134393"/>
              <a:chExt cx="2497609" cy="24706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549063" y="8134393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561539" y="8898139"/>
              <a:ext cx="2497609" cy="247068"/>
              <a:chOff x="2561539" y="8898139"/>
              <a:chExt cx="2497609" cy="24706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0800000">
                <a:off x="2561539" y="8898139"/>
                <a:ext cx="2497609" cy="247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489955" y="9017562"/>
              <a:ext cx="615824" cy="615824"/>
              <a:chOff x="3489955" y="9017562"/>
              <a:chExt cx="615824" cy="61582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489955" y="9017562"/>
                <a:ext cx="615824" cy="615824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07049" y="9259155"/>
              <a:ext cx="1245010" cy="389306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19971" y="8035979"/>
              <a:ext cx="2287857" cy="3989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634582" y="4133569"/>
            <a:ext cx="2764521" cy="3030342"/>
            <a:chOff x="6634582" y="4133569"/>
            <a:chExt cx="2764521" cy="303034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6634582" y="4133569"/>
              <a:ext cx="2764521" cy="2827345"/>
              <a:chOff x="6634582" y="4133569"/>
              <a:chExt cx="2764521" cy="2827345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634582" y="4133569"/>
                <a:ext cx="2764521" cy="2827345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00558" y="6642914"/>
              <a:ext cx="2336370" cy="76950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813581" y="2167846"/>
            <a:ext cx="4906520" cy="2259967"/>
            <a:chOff x="10813581" y="2167846"/>
            <a:chExt cx="4906520" cy="225996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3614869" y="2167846"/>
              <a:ext cx="2105232" cy="2259967"/>
              <a:chOff x="13614869" y="2167846"/>
              <a:chExt cx="2105232" cy="2259967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3614869" y="2167846"/>
                <a:ext cx="2105232" cy="2153073"/>
                <a:chOff x="13614869" y="2167846"/>
                <a:chExt cx="2105232" cy="2153073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3614869" y="2167846"/>
                  <a:ext cx="2105232" cy="2153073"/>
                </a:xfrm>
                <a:prstGeom prst="rect">
                  <a:avLst/>
                </a:prstGeom>
              </p:spPr>
            </p:pic>
          </p:grpSp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873989" y="4041313"/>
                <a:ext cx="1645056" cy="56416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0813581" y="2419800"/>
              <a:ext cx="2606153" cy="1596888"/>
              <a:chOff x="10813581" y="2419800"/>
              <a:chExt cx="2606153" cy="1596888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10813581" y="2460324"/>
                <a:ext cx="2593199" cy="256524"/>
                <a:chOff x="10813581" y="2460324"/>
                <a:chExt cx="2593199" cy="256524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0813581" y="2460324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0826535" y="3253301"/>
                <a:ext cx="2593199" cy="256524"/>
                <a:chOff x="10826535" y="3253301"/>
                <a:chExt cx="2593199" cy="256524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10800000">
                  <a:off x="10826535" y="3253301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1790484" y="3377294"/>
                <a:ext cx="639394" cy="639394"/>
                <a:chOff x="11790484" y="3377294"/>
                <a:chExt cx="639394" cy="639394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1790484" y="3377294"/>
                  <a:ext cx="639394" cy="639394"/>
                </a:xfrm>
                <a:prstGeom prst="rect">
                  <a:avLst/>
                </a:prstGeom>
              </p:spPr>
            </p:pic>
          </p:grpSp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0887206" y="2358150"/>
                <a:ext cx="2375456" cy="414228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10823831" y="4903943"/>
            <a:ext cx="4906520" cy="2259967"/>
            <a:chOff x="10823831" y="4903943"/>
            <a:chExt cx="4906520" cy="2259967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3625119" y="4903943"/>
              <a:ext cx="2105232" cy="2259967"/>
              <a:chOff x="13625119" y="4903943"/>
              <a:chExt cx="2105232" cy="2259967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13625119" y="4903943"/>
                <a:ext cx="2105232" cy="2153073"/>
                <a:chOff x="13625119" y="4903943"/>
                <a:chExt cx="2105232" cy="2153073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3625119" y="4903943"/>
                  <a:ext cx="2105232" cy="2153073"/>
                </a:xfrm>
                <a:prstGeom prst="rect">
                  <a:avLst/>
                </a:prstGeom>
              </p:spPr>
            </p:pic>
          </p:grpSp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3884239" y="6777410"/>
                <a:ext cx="1645056" cy="564161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0823831" y="5155897"/>
              <a:ext cx="2606153" cy="1596888"/>
              <a:chOff x="10823831" y="5155897"/>
              <a:chExt cx="2606153" cy="1596888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10823831" y="5196421"/>
                <a:ext cx="2593199" cy="256524"/>
                <a:chOff x="10823831" y="5196421"/>
                <a:chExt cx="2593199" cy="256524"/>
              </a:xfrm>
            </p:grpSpPr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0823831" y="5196421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0836784" y="5989398"/>
                <a:ext cx="2593199" cy="256524"/>
                <a:chOff x="10836784" y="5989398"/>
                <a:chExt cx="2593199" cy="256524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10800000">
                  <a:off x="10836784" y="5989398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32" name="그룹 1032"/>
              <p:cNvGrpSpPr/>
              <p:nvPr/>
            </p:nvGrpSpPr>
            <p:grpSpPr>
              <a:xfrm>
                <a:off x="11800734" y="6113391"/>
                <a:ext cx="639394" cy="639394"/>
                <a:chOff x="11800734" y="6113391"/>
                <a:chExt cx="639394" cy="639394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11800734" y="6113391"/>
                  <a:ext cx="639394" cy="639394"/>
                </a:xfrm>
                <a:prstGeom prst="rect">
                  <a:avLst/>
                </a:prstGeom>
              </p:spPr>
            </p:pic>
          </p:grpSp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0897456" y="5094247"/>
                <a:ext cx="2375456" cy="41422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823831" y="7722473"/>
            <a:ext cx="4906520" cy="2259967"/>
            <a:chOff x="10823831" y="7722473"/>
            <a:chExt cx="4906520" cy="2259967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13625119" y="7722473"/>
              <a:ext cx="2105232" cy="2259967"/>
              <a:chOff x="13625119" y="7722473"/>
              <a:chExt cx="2105232" cy="2259967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13625119" y="7722473"/>
                <a:ext cx="2105232" cy="2153073"/>
                <a:chOff x="13625119" y="7722473"/>
                <a:chExt cx="2105232" cy="2153073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13625119" y="7722473"/>
                  <a:ext cx="2105232" cy="2153073"/>
                </a:xfrm>
                <a:prstGeom prst="rect">
                  <a:avLst/>
                </a:prstGeom>
              </p:spPr>
            </p:pic>
          </p:grpSp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3884239" y="9595940"/>
                <a:ext cx="1645056" cy="564161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0823831" y="7974427"/>
              <a:ext cx="2606153" cy="1596888"/>
              <a:chOff x="10823831" y="7974427"/>
              <a:chExt cx="2606153" cy="1596888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10823831" y="8014951"/>
                <a:ext cx="2593199" cy="256524"/>
                <a:chOff x="10823831" y="8014951"/>
                <a:chExt cx="2593199" cy="256524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10823831" y="8014951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10836784" y="8807927"/>
                <a:ext cx="2593199" cy="256524"/>
                <a:chOff x="10836784" y="8807927"/>
                <a:chExt cx="2593199" cy="256524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 rot="10800000">
                  <a:off x="10836784" y="8807927"/>
                  <a:ext cx="2593199" cy="256524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11800734" y="8931921"/>
                <a:ext cx="639394" cy="639394"/>
                <a:chOff x="11800734" y="8931921"/>
                <a:chExt cx="639394" cy="639394"/>
              </a:xfrm>
            </p:grpSpPr>
            <p:pic>
              <p:nvPicPr>
                <p:cNvPr id="117" name="Object 116"/>
                <p:cNvPicPr>
                  <a:picLocks noChangeAspect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11800734" y="8931921"/>
                  <a:ext cx="639394" cy="639394"/>
                </a:xfrm>
                <a:prstGeom prst="rect">
                  <a:avLst/>
                </a:prstGeom>
              </p:spPr>
            </p:pic>
          </p:grpSp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0897456" y="7912777"/>
                <a:ext cx="2375456" cy="414228"/>
              </a:xfrm>
              <a:prstGeom prst="rect">
                <a:avLst/>
              </a:prstGeom>
            </p:spPr>
          </p:pic>
        </p:grpSp>
      </p:grpSp>
      <p:grpSp>
        <p:nvGrpSpPr>
          <p:cNvPr id="1040" name="그룹 1040"/>
          <p:cNvGrpSpPr/>
          <p:nvPr/>
        </p:nvGrpSpPr>
        <p:grpSpPr>
          <a:xfrm>
            <a:off x="6634582" y="1667096"/>
            <a:ext cx="10735096" cy="8618618"/>
            <a:chOff x="6634582" y="1667096"/>
            <a:chExt cx="10735096" cy="8618618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34582" y="1667096"/>
              <a:ext cx="10735096" cy="8618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937" y="45103"/>
            <a:ext cx="4422671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375" y="1132642"/>
            <a:ext cx="2225052" cy="11987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8560" y="2957179"/>
            <a:ext cx="5598681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8998" y="1667096"/>
            <a:ext cx="15820158" cy="7966290"/>
            <a:chOff x="1708998" y="1667096"/>
            <a:chExt cx="15820158" cy="79662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08998" y="4650710"/>
              <a:ext cx="4699876" cy="1888960"/>
              <a:chOff x="1708998" y="4650710"/>
              <a:chExt cx="4699876" cy="188896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708998" y="4650710"/>
                <a:ext cx="1419791" cy="1412804"/>
                <a:chOff x="1708998" y="4650710"/>
                <a:chExt cx="1419791" cy="1412804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08998" y="4650710"/>
                  <a:ext cx="1419791" cy="1412804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3373101" y="4726742"/>
                <a:ext cx="3020684" cy="298811"/>
                <a:chOff x="3373101" y="4726742"/>
                <a:chExt cx="3020684" cy="29881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373101" y="4726742"/>
                  <a:ext cx="3020684" cy="29881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3388190" y="5650439"/>
                <a:ext cx="3020684" cy="298811"/>
                <a:chOff x="3388190" y="5650439"/>
                <a:chExt cx="3020684" cy="298811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0800000">
                  <a:off x="3388190" y="5650439"/>
                  <a:ext cx="3020684" cy="298811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4511045" y="5794873"/>
                <a:ext cx="744797" cy="744797"/>
                <a:chOff x="4511045" y="5794873"/>
                <a:chExt cx="744797" cy="744797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511045" y="5794873"/>
                  <a:ext cx="744797" cy="744797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29016" y="6087068"/>
                <a:ext cx="1505987" cy="470825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58361" y="4607722"/>
                <a:ext cx="2767804" cy="48455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911117" y="4307930"/>
              <a:ext cx="2231740" cy="2231740"/>
              <a:chOff x="6911117" y="4307930"/>
              <a:chExt cx="2231740" cy="223174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11117" y="4307930"/>
                <a:ext cx="2231740" cy="22317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384908" y="7356800"/>
              <a:ext cx="3303761" cy="2020801"/>
              <a:chOff x="13384908" y="7356800"/>
              <a:chExt cx="3303761" cy="202080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384908" y="7356800"/>
                <a:ext cx="3303761" cy="202080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885573" y="1667096"/>
              <a:ext cx="1689363" cy="2143338"/>
              <a:chOff x="9885573" y="1667096"/>
              <a:chExt cx="1689363" cy="2143338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9885573" y="1667096"/>
                <a:ext cx="1671078" cy="352304"/>
                <a:chOff x="9885573" y="1667096"/>
                <a:chExt cx="1671078" cy="352304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9885573" y="1667096"/>
                  <a:ext cx="1671078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885573" y="2580001"/>
                <a:ext cx="1689363" cy="352304"/>
                <a:chOff x="9885573" y="2580001"/>
                <a:chExt cx="1689363" cy="352304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9885573" y="2580001"/>
                  <a:ext cx="1689363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0375249" y="2932305"/>
                <a:ext cx="878130" cy="878130"/>
                <a:chOff x="10375249" y="2932305"/>
                <a:chExt cx="878130" cy="878130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375249" y="2932305"/>
                  <a:ext cx="878130" cy="8781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9885573" y="4564520"/>
              <a:ext cx="1689363" cy="2143338"/>
              <a:chOff x="9885573" y="4564520"/>
              <a:chExt cx="1689363" cy="2143338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9885573" y="4564520"/>
                <a:ext cx="1671078" cy="352304"/>
                <a:chOff x="9885573" y="4564520"/>
                <a:chExt cx="1671078" cy="352304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9885573" y="4564520"/>
                  <a:ext cx="1671078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9885573" y="5477425"/>
                <a:ext cx="1689363" cy="352304"/>
                <a:chOff x="9885573" y="5477425"/>
                <a:chExt cx="1689363" cy="352304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10800000">
                  <a:off x="9885573" y="5477425"/>
                  <a:ext cx="1689363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10375249" y="5829729"/>
                <a:ext cx="878130" cy="878130"/>
                <a:chOff x="10375249" y="5829729"/>
                <a:chExt cx="878130" cy="878130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0375249" y="5829729"/>
                  <a:ext cx="878130" cy="8781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9885573" y="7490048"/>
              <a:ext cx="1689363" cy="2143338"/>
              <a:chOff x="9885573" y="7490048"/>
              <a:chExt cx="1689363" cy="2143338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9885573" y="7490048"/>
                <a:ext cx="1671078" cy="352304"/>
                <a:chOff x="9885573" y="7490048"/>
                <a:chExt cx="1671078" cy="352304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9885573" y="7490048"/>
                  <a:ext cx="1671078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9885573" y="8402953"/>
                <a:ext cx="1689363" cy="352304"/>
                <a:chOff x="9885573" y="8402953"/>
                <a:chExt cx="1689363" cy="352304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10800000">
                  <a:off x="9885573" y="8402953"/>
                  <a:ext cx="1689363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10375249" y="8755257"/>
                <a:ext cx="878130" cy="878130"/>
                <a:chOff x="10375249" y="8755257"/>
                <a:chExt cx="878130" cy="878130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0375249" y="8755257"/>
                  <a:ext cx="878130" cy="8781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2" name="그룹 1022"/>
            <p:cNvGrpSpPr/>
            <p:nvPr/>
          </p:nvGrpSpPr>
          <p:grpSpPr>
            <a:xfrm>
              <a:off x="11923430" y="4371040"/>
              <a:ext cx="4660049" cy="1778442"/>
              <a:chOff x="11923430" y="4371040"/>
              <a:chExt cx="4660049" cy="1778442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11923430" y="4663767"/>
                <a:ext cx="2968956" cy="1484478"/>
                <a:chOff x="11923430" y="4663767"/>
                <a:chExt cx="2968956" cy="1484478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1923430" y="4663767"/>
                  <a:ext cx="2968956" cy="1484478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4954907" y="4371040"/>
                <a:ext cx="1627952" cy="1731473"/>
                <a:chOff x="14954907" y="4371040"/>
                <a:chExt cx="1627952" cy="1731473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4954907" y="4371040"/>
                  <a:ext cx="1627952" cy="1731473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3964167" y="4832235"/>
                <a:ext cx="1082303" cy="809082"/>
                <a:chOff x="13964167" y="4832235"/>
                <a:chExt cx="1082303" cy="809082"/>
              </a:xfrm>
            </p:grpSpPr>
            <p:grpSp>
              <p:nvGrpSpPr>
                <p:cNvPr id="1026" name="그룹 1026"/>
                <p:cNvGrpSpPr/>
                <p:nvPr/>
              </p:nvGrpSpPr>
              <p:grpSpPr>
                <a:xfrm>
                  <a:off x="13964167" y="4832235"/>
                  <a:ext cx="1082303" cy="809082"/>
                  <a:chOff x="13964167" y="4832235"/>
                  <a:chExt cx="1082303" cy="809082"/>
                </a:xfrm>
              </p:grpSpPr>
              <p:pic>
                <p:nvPicPr>
                  <p:cNvPr id="74" name="Object 73"/>
                  <p:cNvPicPr>
                    <a:picLocks noChangeAspect="1"/>
                  </p:cNvPicPr>
                  <p:nvPr/>
                </p:nvPicPr>
                <p:blipFill>
                  <a:blip r:embed="rId26" cstate="print"/>
                  <a:stretch>
                    <a:fillRect/>
                  </a:stretch>
                </p:blipFill>
                <p:spPr>
                  <a:xfrm>
                    <a:off x="13964167" y="4832235"/>
                    <a:ext cx="1082303" cy="8090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3832161" y="5029307"/>
                  <a:ext cx="1256327" cy="45862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7" name="그룹 1027"/>
            <p:cNvGrpSpPr/>
            <p:nvPr/>
          </p:nvGrpSpPr>
          <p:grpSpPr>
            <a:xfrm>
              <a:off x="12130639" y="1667096"/>
              <a:ext cx="5398517" cy="1854565"/>
              <a:chOff x="12130639" y="1667096"/>
              <a:chExt cx="5398517" cy="1854565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13465772" y="1667096"/>
                <a:ext cx="4063385" cy="1854565"/>
                <a:chOff x="13465772" y="1667096"/>
                <a:chExt cx="4063385" cy="1854565"/>
              </a:xfrm>
            </p:grpSpPr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3465772" y="1667096"/>
                  <a:ext cx="4063385" cy="1854565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12130639" y="1699397"/>
                <a:ext cx="2670265" cy="1444570"/>
                <a:chOff x="12130639" y="1699397"/>
                <a:chExt cx="2670265" cy="1444570"/>
              </a:xfrm>
            </p:grpSpPr>
            <p:pic>
              <p:nvPicPr>
                <p:cNvPr id="84" name="Object 83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2130639" y="1699397"/>
                  <a:ext cx="2670265" cy="1444570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15591908" y="2197017"/>
                <a:ext cx="1735907" cy="817522"/>
                <a:chOff x="15591908" y="2197017"/>
                <a:chExt cx="1735907" cy="817522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5591908" y="2197017"/>
                  <a:ext cx="1735907" cy="817522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4800904" y="2197017"/>
                <a:ext cx="1063096" cy="794724"/>
                <a:chOff x="14800904" y="2197017"/>
                <a:chExt cx="1063096" cy="794724"/>
              </a:xfrm>
            </p:grpSpPr>
            <p:grpSp>
              <p:nvGrpSpPr>
                <p:cNvPr id="1032" name="그룹 1032"/>
                <p:cNvGrpSpPr/>
                <p:nvPr/>
              </p:nvGrpSpPr>
              <p:grpSpPr>
                <a:xfrm>
                  <a:off x="14800904" y="2197017"/>
                  <a:ext cx="1063096" cy="794724"/>
                  <a:chOff x="14800904" y="2197017"/>
                  <a:chExt cx="1063096" cy="794724"/>
                </a:xfrm>
              </p:grpSpPr>
              <p:pic>
                <p:nvPicPr>
                  <p:cNvPr id="91" name="Object 90"/>
                  <p:cNvPicPr>
                    <a:picLocks noChangeAspect="1"/>
                  </p:cNvPicPr>
                  <p:nvPr/>
                </p:nvPicPr>
                <p:blipFill>
                  <a:blip r:embed="rId31" cstate="print"/>
                  <a:stretch>
                    <a:fillRect/>
                  </a:stretch>
                </p:blipFill>
                <p:spPr>
                  <a:xfrm>
                    <a:off x="14800904" y="2197017"/>
                    <a:ext cx="1063096" cy="7947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3" name="Object 92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4748396" y="2400855"/>
                  <a:ext cx="1173623" cy="42006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33" name="그룹 1033"/>
          <p:cNvGrpSpPr/>
          <p:nvPr/>
        </p:nvGrpSpPr>
        <p:grpSpPr>
          <a:xfrm>
            <a:off x="13454304" y="4473538"/>
            <a:ext cx="3264388" cy="1864936"/>
            <a:chOff x="13454304" y="4473538"/>
            <a:chExt cx="3264388" cy="1864936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454304" y="4473538"/>
              <a:ext cx="3264388" cy="1864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937" y="45103"/>
            <a:ext cx="4422671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375" y="1132642"/>
            <a:ext cx="2225052" cy="11987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2943" y="2539559"/>
            <a:ext cx="5548024" cy="1889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8998" y="4650710"/>
            <a:ext cx="4699876" cy="1888960"/>
            <a:chOff x="1708998" y="4650710"/>
            <a:chExt cx="4699876" cy="18889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08998" y="4650710"/>
              <a:ext cx="1419791" cy="1412804"/>
              <a:chOff x="1708998" y="4650710"/>
              <a:chExt cx="1419791" cy="141280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08998" y="4650710"/>
                <a:ext cx="1419791" cy="14128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373101" y="4726742"/>
              <a:ext cx="3020684" cy="298811"/>
              <a:chOff x="3373101" y="4726742"/>
              <a:chExt cx="3020684" cy="29881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373101" y="4726742"/>
                <a:ext cx="3020684" cy="29881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388190" y="5650439"/>
              <a:ext cx="3020684" cy="298811"/>
              <a:chOff x="3388190" y="5650439"/>
              <a:chExt cx="3020684" cy="29881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3388190" y="5650439"/>
                <a:ext cx="3020684" cy="2988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11045" y="5794873"/>
              <a:ext cx="744797" cy="744797"/>
              <a:chOff x="4511045" y="5794873"/>
              <a:chExt cx="744797" cy="7447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511045" y="5794873"/>
                <a:ext cx="744797" cy="74479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9016" y="6087068"/>
              <a:ext cx="1505987" cy="47082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8361" y="4607722"/>
              <a:ext cx="2767804" cy="4845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11117" y="4307930"/>
            <a:ext cx="2231740" cy="2231740"/>
            <a:chOff x="6911117" y="4307930"/>
            <a:chExt cx="2231740" cy="22317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1117" y="4307930"/>
              <a:ext cx="2231740" cy="22317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84908" y="7356800"/>
            <a:ext cx="3303761" cy="2020801"/>
            <a:chOff x="13384908" y="7356800"/>
            <a:chExt cx="3303761" cy="202080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84908" y="7356800"/>
              <a:ext cx="3303761" cy="20208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85573" y="1667096"/>
            <a:ext cx="1689363" cy="2143338"/>
            <a:chOff x="9885573" y="1667096"/>
            <a:chExt cx="1689363" cy="214333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885573" y="1667096"/>
              <a:ext cx="1671078" cy="352304"/>
              <a:chOff x="9885573" y="1667096"/>
              <a:chExt cx="1671078" cy="3523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885573" y="1667096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85573" y="2580001"/>
              <a:ext cx="1689363" cy="352304"/>
              <a:chOff x="9885573" y="2580001"/>
              <a:chExt cx="1689363" cy="35230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0800000">
                <a:off x="9885573" y="2580001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375249" y="2932305"/>
              <a:ext cx="878130" cy="878130"/>
              <a:chOff x="10375249" y="2932305"/>
              <a:chExt cx="878130" cy="87813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375249" y="2932305"/>
                <a:ext cx="878130" cy="87813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9885573" y="4564520"/>
            <a:ext cx="1689363" cy="2143338"/>
            <a:chOff x="9885573" y="4564520"/>
            <a:chExt cx="1689363" cy="214333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885573" y="4564520"/>
              <a:ext cx="1671078" cy="352304"/>
              <a:chOff x="9885573" y="4564520"/>
              <a:chExt cx="1671078" cy="35230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885573" y="4564520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885573" y="5477425"/>
              <a:ext cx="1689363" cy="352304"/>
              <a:chOff x="9885573" y="5477425"/>
              <a:chExt cx="1689363" cy="35230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9885573" y="5477425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0375249" y="5829729"/>
              <a:ext cx="878130" cy="878130"/>
              <a:chOff x="10375249" y="5829729"/>
              <a:chExt cx="878130" cy="878130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375249" y="5829729"/>
                <a:ext cx="878130" cy="87813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462923" y="6550582"/>
            <a:ext cx="1265209" cy="1689363"/>
            <a:chOff x="7462923" y="6550582"/>
            <a:chExt cx="1265209" cy="168936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7716441" y="7209969"/>
              <a:ext cx="1671078" cy="352304"/>
              <a:chOff x="7716441" y="7209969"/>
              <a:chExt cx="1671078" cy="352304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7716441" y="7209969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794394" y="7219111"/>
              <a:ext cx="1689363" cy="352304"/>
              <a:chOff x="6794394" y="7219111"/>
              <a:chExt cx="1689363" cy="352304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6200000">
                <a:off x="6794394" y="7219111"/>
                <a:ext cx="1689363" cy="352304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1923430" y="4371040"/>
            <a:ext cx="4660049" cy="1778442"/>
            <a:chOff x="11923430" y="4371040"/>
            <a:chExt cx="4660049" cy="177844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1923430" y="4663767"/>
              <a:ext cx="2968956" cy="1484478"/>
              <a:chOff x="11923430" y="4663767"/>
              <a:chExt cx="2968956" cy="148447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923430" y="4663767"/>
                <a:ext cx="2968956" cy="148447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4954907" y="4371040"/>
              <a:ext cx="1627952" cy="1731473"/>
              <a:chOff x="14954907" y="4371040"/>
              <a:chExt cx="1627952" cy="1731473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4954907" y="4371040"/>
                <a:ext cx="1627952" cy="173147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3964167" y="4832235"/>
              <a:ext cx="1082303" cy="809082"/>
              <a:chOff x="13964167" y="4832235"/>
              <a:chExt cx="1082303" cy="80908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13964167" y="4832235"/>
                <a:ext cx="1082303" cy="809082"/>
                <a:chOff x="13964167" y="4832235"/>
                <a:chExt cx="1082303" cy="809082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3964167" y="4832235"/>
                  <a:ext cx="1082303" cy="809082"/>
                </a:xfrm>
                <a:prstGeom prst="rect">
                  <a:avLst/>
                </a:prstGeom>
              </p:spPr>
            </p:pic>
          </p:grpSp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832161" y="5029307"/>
                <a:ext cx="1256327" cy="458622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12130639" y="1667096"/>
            <a:ext cx="5398517" cy="1854565"/>
            <a:chOff x="12130639" y="1667096"/>
            <a:chExt cx="5398517" cy="1854565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3465772" y="1667096"/>
              <a:ext cx="4063385" cy="1854565"/>
              <a:chOff x="13465772" y="1667096"/>
              <a:chExt cx="4063385" cy="1854565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465772" y="1667096"/>
                <a:ext cx="4063385" cy="1854565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130639" y="1699397"/>
              <a:ext cx="2670265" cy="1444570"/>
              <a:chOff x="12130639" y="1699397"/>
              <a:chExt cx="2670265" cy="1444570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2130639" y="1699397"/>
                <a:ext cx="2670265" cy="1444570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5591908" y="2197017"/>
              <a:ext cx="1735907" cy="817522"/>
              <a:chOff x="15591908" y="2197017"/>
              <a:chExt cx="1735907" cy="817522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5591908" y="2197017"/>
                <a:ext cx="1735907" cy="81752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4800904" y="2197017"/>
              <a:ext cx="1063096" cy="794724"/>
              <a:chOff x="14800904" y="2197017"/>
              <a:chExt cx="1063096" cy="794724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14800904" y="2197017"/>
                <a:ext cx="1063096" cy="794724"/>
                <a:chOff x="14800904" y="2197017"/>
                <a:chExt cx="1063096" cy="794724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4800904" y="2197017"/>
                  <a:ext cx="1063096" cy="794724"/>
                </a:xfrm>
                <a:prstGeom prst="rect">
                  <a:avLst/>
                </a:prstGeom>
              </p:spPr>
            </p:pic>
          </p:grpSp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4748396" y="2400855"/>
                <a:ext cx="1173623" cy="420061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13444781" y="4473538"/>
            <a:ext cx="3264388" cy="1864936"/>
            <a:chOff x="13444781" y="4473538"/>
            <a:chExt cx="3264388" cy="186493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44781" y="4473538"/>
              <a:ext cx="3264388" cy="1864936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7383276" y="8367200"/>
            <a:ext cx="1424184" cy="1424184"/>
            <a:chOff x="7383276" y="8367200"/>
            <a:chExt cx="1424184" cy="1424184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83276" y="8367200"/>
              <a:ext cx="1424184" cy="1424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937" y="45103"/>
            <a:ext cx="4422671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375" y="1132642"/>
            <a:ext cx="2225052" cy="11987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8998" y="4650710"/>
            <a:ext cx="4699876" cy="1888960"/>
            <a:chOff x="1708998" y="4650710"/>
            <a:chExt cx="4699876" cy="18889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08998" y="4650710"/>
              <a:ext cx="1419791" cy="1412804"/>
              <a:chOff x="1708998" y="4650710"/>
              <a:chExt cx="1419791" cy="14128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08998" y="4650710"/>
                <a:ext cx="1419791" cy="14128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373101" y="4726742"/>
              <a:ext cx="3020684" cy="298811"/>
              <a:chOff x="3373101" y="4726742"/>
              <a:chExt cx="3020684" cy="29881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73101" y="4726742"/>
                <a:ext cx="3020684" cy="29881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388190" y="5650439"/>
              <a:ext cx="3020684" cy="298811"/>
              <a:chOff x="3388190" y="5650439"/>
              <a:chExt cx="3020684" cy="29881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3388190" y="5650439"/>
                <a:ext cx="3020684" cy="2988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11045" y="5794873"/>
              <a:ext cx="744797" cy="744797"/>
              <a:chOff x="4511045" y="5794873"/>
              <a:chExt cx="744797" cy="7447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511045" y="5794873"/>
                <a:ext cx="744797" cy="74479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9016" y="6087068"/>
              <a:ext cx="1505987" cy="47082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8361" y="4607722"/>
              <a:ext cx="2767804" cy="4845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11117" y="4307930"/>
            <a:ext cx="2231740" cy="2231740"/>
            <a:chOff x="6911117" y="4307930"/>
            <a:chExt cx="2231740" cy="22317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11117" y="4307930"/>
              <a:ext cx="2231740" cy="22317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30639" y="1667096"/>
            <a:ext cx="4496531" cy="1854565"/>
            <a:chOff x="12130639" y="1667096"/>
            <a:chExt cx="4496531" cy="185456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465772" y="1667096"/>
              <a:ext cx="3161399" cy="1854565"/>
              <a:chOff x="13465772" y="1667096"/>
              <a:chExt cx="3161399" cy="185456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465772" y="1667096"/>
                <a:ext cx="3161399" cy="185456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130639" y="1699397"/>
              <a:ext cx="2670265" cy="1444570"/>
              <a:chOff x="12130639" y="1699397"/>
              <a:chExt cx="2670265" cy="144457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130639" y="1699397"/>
                <a:ext cx="2670265" cy="144457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954907" y="2079195"/>
              <a:ext cx="1378315" cy="1030368"/>
              <a:chOff x="14954907" y="2079195"/>
              <a:chExt cx="1378315" cy="1030368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4954907" y="2079195"/>
                <a:ext cx="1378315" cy="1030368"/>
                <a:chOff x="14954907" y="2079195"/>
                <a:chExt cx="1378315" cy="1030368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4954907" y="2079195"/>
                  <a:ext cx="1378315" cy="1030368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886755" y="2340437"/>
                <a:ext cx="1521843" cy="55372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1923430" y="4076315"/>
            <a:ext cx="4703740" cy="2466667"/>
            <a:chOff x="11923430" y="4076315"/>
            <a:chExt cx="4703740" cy="246666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444781" y="4473538"/>
              <a:ext cx="3179078" cy="1864936"/>
              <a:chOff x="13444781" y="4473538"/>
              <a:chExt cx="3179078" cy="186493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44781" y="4473538"/>
                <a:ext cx="3179078" cy="186493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923430" y="4663767"/>
              <a:ext cx="2968956" cy="1484478"/>
              <a:chOff x="11923430" y="4663767"/>
              <a:chExt cx="2968956" cy="14844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923430" y="4663767"/>
                <a:ext cx="2968956" cy="148447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160503" y="4076315"/>
              <a:ext cx="2463355" cy="2463355"/>
              <a:chOff x="14160503" y="4076315"/>
              <a:chExt cx="2463355" cy="246335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160503" y="4076315"/>
                <a:ext cx="2463355" cy="2463355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3384908" y="7356800"/>
            <a:ext cx="3303761" cy="2020801"/>
            <a:chOff x="13384908" y="7356800"/>
            <a:chExt cx="3303761" cy="202080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84908" y="7356800"/>
              <a:ext cx="3303761" cy="202080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885573" y="1667096"/>
            <a:ext cx="1689363" cy="2143338"/>
            <a:chOff x="9885573" y="1667096"/>
            <a:chExt cx="1689363" cy="214333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9885573" y="1667096"/>
              <a:ext cx="1671078" cy="352304"/>
              <a:chOff x="9885573" y="1667096"/>
              <a:chExt cx="1671078" cy="35230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885573" y="1667096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885573" y="2580001"/>
              <a:ext cx="1689363" cy="352304"/>
              <a:chOff x="9885573" y="2580001"/>
              <a:chExt cx="1689363" cy="352304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0800000">
                <a:off x="9885573" y="2580001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0375249" y="2932305"/>
              <a:ext cx="878130" cy="878130"/>
              <a:chOff x="10375249" y="2932305"/>
              <a:chExt cx="878130" cy="878130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75249" y="2932305"/>
                <a:ext cx="878130" cy="878130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9885573" y="4564520"/>
            <a:ext cx="1689363" cy="2143338"/>
            <a:chOff x="9885573" y="4564520"/>
            <a:chExt cx="1689363" cy="2143338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9885573" y="4564520"/>
              <a:ext cx="1671078" cy="352304"/>
              <a:chOff x="9885573" y="4564520"/>
              <a:chExt cx="1671078" cy="352304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9885573" y="4564520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9885573" y="5477425"/>
              <a:ext cx="1689363" cy="352304"/>
              <a:chOff x="9885573" y="5477425"/>
              <a:chExt cx="1689363" cy="352304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9885573" y="5477425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0375249" y="5829729"/>
              <a:ext cx="878130" cy="878130"/>
              <a:chOff x="10375249" y="5829729"/>
              <a:chExt cx="878130" cy="878130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375249" y="5829729"/>
                <a:ext cx="878130" cy="878130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9885573" y="7490048"/>
            <a:ext cx="1689363" cy="2143338"/>
            <a:chOff x="9885573" y="7490048"/>
            <a:chExt cx="1689363" cy="214333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9885573" y="7490048"/>
              <a:ext cx="1671078" cy="352304"/>
              <a:chOff x="9885573" y="7490048"/>
              <a:chExt cx="1671078" cy="35230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9885573" y="7490048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9885573" y="8402953"/>
              <a:ext cx="1689363" cy="352304"/>
              <a:chOff x="9885573" y="8402953"/>
              <a:chExt cx="1689363" cy="352304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10800000">
                <a:off x="9885573" y="8402953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0375249" y="8755257"/>
              <a:ext cx="878130" cy="878130"/>
              <a:chOff x="10375249" y="8755257"/>
              <a:chExt cx="878130" cy="878130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0375249" y="8755257"/>
                <a:ext cx="878130" cy="878130"/>
              </a:xfrm>
              <a:prstGeom prst="rect">
                <a:avLst/>
              </a:prstGeom>
            </p:spPr>
          </p:pic>
        </p:grpSp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57151" y="2957179"/>
            <a:ext cx="6661966" cy="127727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8953751" y="1460896"/>
            <a:ext cx="9190309" cy="8350586"/>
            <a:chOff x="8953751" y="1460896"/>
            <a:chExt cx="9190309" cy="8350586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53751" y="1460896"/>
              <a:ext cx="9190309" cy="83505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937" y="45103"/>
            <a:ext cx="4422671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375" y="1132642"/>
            <a:ext cx="2225052" cy="11987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5445" y="2844427"/>
            <a:ext cx="6899890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8998" y="4650710"/>
            <a:ext cx="4699876" cy="1888960"/>
            <a:chOff x="1708998" y="4650710"/>
            <a:chExt cx="4699876" cy="18889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08998" y="4650710"/>
              <a:ext cx="1419791" cy="1412804"/>
              <a:chOff x="1708998" y="4650710"/>
              <a:chExt cx="1419791" cy="141280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08998" y="4650710"/>
                <a:ext cx="1419791" cy="14128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373101" y="4726742"/>
              <a:ext cx="3020684" cy="298811"/>
              <a:chOff x="3373101" y="4726742"/>
              <a:chExt cx="3020684" cy="29881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373101" y="4726742"/>
                <a:ext cx="3020684" cy="29881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388190" y="5650439"/>
              <a:ext cx="3020684" cy="298811"/>
              <a:chOff x="3388190" y="5650439"/>
              <a:chExt cx="3020684" cy="29881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3388190" y="5650439"/>
                <a:ext cx="3020684" cy="2988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11045" y="5794873"/>
              <a:ext cx="744797" cy="744797"/>
              <a:chOff x="4511045" y="5794873"/>
              <a:chExt cx="744797" cy="7447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511045" y="5794873"/>
                <a:ext cx="744797" cy="74479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9016" y="6087068"/>
              <a:ext cx="1505987" cy="47082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8361" y="4607722"/>
              <a:ext cx="2767804" cy="4845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11117" y="4307930"/>
            <a:ext cx="2231740" cy="2231740"/>
            <a:chOff x="6911117" y="4307930"/>
            <a:chExt cx="2231740" cy="22317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1117" y="4307930"/>
              <a:ext cx="2231740" cy="22317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85573" y="1667096"/>
            <a:ext cx="7643583" cy="2143338"/>
            <a:chOff x="9885573" y="1667096"/>
            <a:chExt cx="7643583" cy="214333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885573" y="1667096"/>
              <a:ext cx="1689363" cy="2143338"/>
              <a:chOff x="9885573" y="1667096"/>
              <a:chExt cx="1689363" cy="214333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9885573" y="1667096"/>
                <a:ext cx="1671078" cy="352304"/>
                <a:chOff x="9885573" y="1667096"/>
                <a:chExt cx="1671078" cy="352304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885573" y="1667096"/>
                  <a:ext cx="1671078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9885573" y="2580001"/>
                <a:ext cx="1689363" cy="352304"/>
                <a:chOff x="9885573" y="2580001"/>
                <a:chExt cx="1689363" cy="352304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10800000">
                  <a:off x="9885573" y="2580001"/>
                  <a:ext cx="1689363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0375249" y="2932305"/>
                <a:ext cx="878130" cy="878130"/>
                <a:chOff x="10375249" y="2932305"/>
                <a:chExt cx="878130" cy="87813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0375249" y="2932305"/>
                  <a:ext cx="878130" cy="8781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12130639" y="1667096"/>
              <a:ext cx="5398517" cy="1854565"/>
              <a:chOff x="12130639" y="1667096"/>
              <a:chExt cx="5398517" cy="1854565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3465772" y="1667096"/>
                <a:ext cx="4063385" cy="1854565"/>
                <a:chOff x="13465772" y="1667096"/>
                <a:chExt cx="4063385" cy="185456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465772" y="1667096"/>
                  <a:ext cx="4063385" cy="1854565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12130639" y="1699397"/>
                <a:ext cx="2670265" cy="1444570"/>
                <a:chOff x="12130639" y="1699397"/>
                <a:chExt cx="2670265" cy="144457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2130639" y="1699397"/>
                  <a:ext cx="2670265" cy="1444570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15591908" y="2197017"/>
                <a:ext cx="1735907" cy="817522"/>
                <a:chOff x="15591908" y="2197017"/>
                <a:chExt cx="1735907" cy="81752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5591908" y="2197017"/>
                  <a:ext cx="1735907" cy="817522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14800904" y="2197017"/>
                <a:ext cx="1063096" cy="794724"/>
                <a:chOff x="14800904" y="2197017"/>
                <a:chExt cx="1063096" cy="794724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14800904" y="2197017"/>
                  <a:ext cx="1063096" cy="794724"/>
                  <a:chOff x="14800904" y="2197017"/>
                  <a:chExt cx="1063096" cy="794724"/>
                </a:xfrm>
              </p:grpSpPr>
              <p:pic>
                <p:nvPicPr>
                  <p:cNvPr id="52" name="Object 51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14800904" y="2197017"/>
                    <a:ext cx="1063096" cy="7947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4748396" y="2400855"/>
                  <a:ext cx="1173623" cy="42006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9" name="그룹 1019"/>
          <p:cNvGrpSpPr/>
          <p:nvPr/>
        </p:nvGrpSpPr>
        <p:grpSpPr>
          <a:xfrm>
            <a:off x="9916322" y="4396332"/>
            <a:ext cx="7643583" cy="2143338"/>
            <a:chOff x="9916322" y="4396332"/>
            <a:chExt cx="7643583" cy="2143338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916322" y="4396332"/>
              <a:ext cx="1689363" cy="2143338"/>
              <a:chOff x="9916322" y="4396332"/>
              <a:chExt cx="1689363" cy="2143338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9916322" y="4396332"/>
                <a:ext cx="1671078" cy="352304"/>
                <a:chOff x="9916322" y="4396332"/>
                <a:chExt cx="1671078" cy="352304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9916322" y="4396332"/>
                  <a:ext cx="1671078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9916322" y="5309236"/>
                <a:ext cx="1689363" cy="352304"/>
                <a:chOff x="9916322" y="5309236"/>
                <a:chExt cx="1689363" cy="352304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10800000">
                  <a:off x="9916322" y="5309236"/>
                  <a:ext cx="1689363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10405999" y="5661540"/>
                <a:ext cx="878130" cy="878130"/>
                <a:chOff x="10405999" y="5661540"/>
                <a:chExt cx="878130" cy="878130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0405999" y="5661540"/>
                  <a:ext cx="878130" cy="8781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12161388" y="4396332"/>
              <a:ext cx="5398517" cy="1854565"/>
              <a:chOff x="12161388" y="4396332"/>
              <a:chExt cx="5398517" cy="1854565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13496521" y="4396332"/>
                <a:ext cx="4063385" cy="1854565"/>
                <a:chOff x="13496521" y="4396332"/>
                <a:chExt cx="4063385" cy="1854565"/>
              </a:xfrm>
            </p:grpSpPr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3496521" y="4396332"/>
                  <a:ext cx="4063385" cy="1854565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12161388" y="4428633"/>
                <a:ext cx="2670265" cy="1444570"/>
                <a:chOff x="12161388" y="4428633"/>
                <a:chExt cx="2670265" cy="1444570"/>
              </a:xfrm>
            </p:grpSpPr>
            <p:pic>
              <p:nvPicPr>
                <p:cNvPr id="75" name="Object 7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2161388" y="4428633"/>
                  <a:ext cx="2670265" cy="1444570"/>
                </a:xfrm>
                <a:prstGeom prst="rect">
                  <a:avLst/>
                </a:prstGeom>
              </p:spPr>
            </p:pic>
          </p:grpSp>
          <p:grpSp>
            <p:nvGrpSpPr>
              <p:cNvPr id="1027" name="그룹 1027"/>
              <p:cNvGrpSpPr/>
              <p:nvPr/>
            </p:nvGrpSpPr>
            <p:grpSpPr>
              <a:xfrm>
                <a:off x="15622657" y="4926252"/>
                <a:ext cx="1735907" cy="817522"/>
                <a:chOff x="15622657" y="4926252"/>
                <a:chExt cx="1735907" cy="817522"/>
              </a:xfrm>
            </p:grpSpPr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5622657" y="4926252"/>
                  <a:ext cx="1735907" cy="817522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14831654" y="4926252"/>
                <a:ext cx="1063096" cy="794724"/>
                <a:chOff x="14831654" y="4926252"/>
                <a:chExt cx="1063096" cy="794724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14831654" y="4926252"/>
                  <a:ext cx="1063096" cy="794724"/>
                  <a:chOff x="14831654" y="4926252"/>
                  <a:chExt cx="1063096" cy="794724"/>
                </a:xfrm>
              </p:grpSpPr>
              <p:pic>
                <p:nvPicPr>
                  <p:cNvPr id="82" name="Object 81"/>
                  <p:cNvPicPr>
                    <a:picLocks noChangeAspect="1"/>
                  </p:cNvPicPr>
                  <p:nvPr/>
                </p:nvPicPr>
                <p:blipFill>
                  <a:blip r:embed="rId28" cstate="print"/>
                  <a:stretch>
                    <a:fillRect/>
                  </a:stretch>
                </p:blipFill>
                <p:spPr>
                  <a:xfrm>
                    <a:off x="14831654" y="4926252"/>
                    <a:ext cx="1063096" cy="7947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Object 83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4779145" y="5130091"/>
                  <a:ext cx="1173623" cy="42006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30" name="그룹 1030"/>
          <p:cNvGrpSpPr/>
          <p:nvPr/>
        </p:nvGrpSpPr>
        <p:grpSpPr>
          <a:xfrm>
            <a:off x="10080320" y="7338036"/>
            <a:ext cx="7643583" cy="2143338"/>
            <a:chOff x="10080320" y="7338036"/>
            <a:chExt cx="7643583" cy="2143338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0080320" y="7338036"/>
              <a:ext cx="1689363" cy="2143338"/>
              <a:chOff x="10080320" y="7338036"/>
              <a:chExt cx="1689363" cy="2143338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10080320" y="7338036"/>
                <a:ext cx="1671078" cy="352304"/>
                <a:chOff x="10080320" y="7338036"/>
                <a:chExt cx="1671078" cy="352304"/>
              </a:xfrm>
            </p:grpSpPr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0080320" y="7338036"/>
                  <a:ext cx="1671078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10080320" y="8250940"/>
                <a:ext cx="1689363" cy="352304"/>
                <a:chOff x="10080320" y="8250940"/>
                <a:chExt cx="1689363" cy="352304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10800000">
                  <a:off x="10080320" y="8250940"/>
                  <a:ext cx="1689363" cy="352304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10569996" y="8603244"/>
                <a:ext cx="878130" cy="878130"/>
                <a:chOff x="10569996" y="8603244"/>
                <a:chExt cx="878130" cy="878130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0569996" y="8603244"/>
                  <a:ext cx="878130" cy="8781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12325386" y="7338036"/>
              <a:ext cx="5398517" cy="1854565"/>
              <a:chOff x="12325386" y="7338036"/>
              <a:chExt cx="5398517" cy="1854565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13660518" y="7338036"/>
                <a:ext cx="4063385" cy="1854565"/>
                <a:chOff x="13660518" y="7338036"/>
                <a:chExt cx="4063385" cy="1854565"/>
              </a:xfrm>
            </p:grpSpPr>
            <p:pic>
              <p:nvPicPr>
                <p:cNvPr id="102" name="Object 10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3660518" y="7338036"/>
                  <a:ext cx="4063385" cy="185456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12325386" y="7370337"/>
                <a:ext cx="2670265" cy="1444570"/>
                <a:chOff x="12325386" y="7370337"/>
                <a:chExt cx="2670265" cy="1444570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2325386" y="7370337"/>
                  <a:ext cx="2670265" cy="1444570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15786654" y="7867956"/>
                <a:ext cx="1735907" cy="817522"/>
                <a:chOff x="15786654" y="7867956"/>
                <a:chExt cx="1735907" cy="817522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15786654" y="7867956"/>
                  <a:ext cx="1735907" cy="817522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14995651" y="7867956"/>
                <a:ext cx="1063096" cy="794724"/>
                <a:chOff x="14995651" y="7867956"/>
                <a:chExt cx="1063096" cy="794724"/>
              </a:xfrm>
            </p:grpSpPr>
            <p:grpSp>
              <p:nvGrpSpPr>
                <p:cNvPr id="1040" name="그룹 1040"/>
                <p:cNvGrpSpPr/>
                <p:nvPr/>
              </p:nvGrpSpPr>
              <p:grpSpPr>
                <a:xfrm>
                  <a:off x="14995651" y="7867956"/>
                  <a:ext cx="1063096" cy="794724"/>
                  <a:chOff x="14995651" y="7867956"/>
                  <a:chExt cx="1063096" cy="794724"/>
                </a:xfrm>
              </p:grpSpPr>
              <p:pic>
                <p:nvPicPr>
                  <p:cNvPr id="112" name="Object 111"/>
                  <p:cNvPicPr>
                    <a:picLocks noChangeAspect="1"/>
                  </p:cNvPicPr>
                  <p:nvPr/>
                </p:nvPicPr>
                <p:blipFill>
                  <a:blip r:embed="rId36" cstate="print"/>
                  <a:stretch>
                    <a:fillRect/>
                  </a:stretch>
                </p:blipFill>
                <p:spPr>
                  <a:xfrm>
                    <a:off x="14995651" y="7867956"/>
                    <a:ext cx="1063096" cy="7947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14943143" y="8071795"/>
                  <a:ext cx="1173623" cy="420061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52105"/>
            <a:ext cx="18285714" cy="11610619"/>
            <a:chOff x="0" y="1052105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31585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2105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7422" y="4082361"/>
            <a:ext cx="10506562" cy="3461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706" y="45103"/>
            <a:ext cx="4716166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6880" y="1084594"/>
            <a:ext cx="8735424" cy="12772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15297" y="4072013"/>
            <a:ext cx="9926665" cy="993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15332" y="3687394"/>
            <a:ext cx="12865557" cy="4269561"/>
            <a:chOff x="2515332" y="3687394"/>
            <a:chExt cx="12865557" cy="426956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717829" y="3687394"/>
              <a:ext cx="3663060" cy="3746303"/>
              <a:chOff x="11717829" y="3687394"/>
              <a:chExt cx="3663060" cy="374630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717829" y="3687394"/>
                <a:ext cx="3663060" cy="374630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15332" y="4062563"/>
              <a:ext cx="2927124" cy="2912721"/>
              <a:chOff x="2515332" y="4062563"/>
              <a:chExt cx="2927124" cy="291272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15332" y="4062563"/>
                <a:ext cx="2927124" cy="29127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946144" y="4219315"/>
              <a:ext cx="6227621" cy="616047"/>
              <a:chOff x="5946144" y="4219315"/>
              <a:chExt cx="6227621" cy="61604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46144" y="4219315"/>
                <a:ext cx="6227621" cy="61604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977252" y="6123664"/>
              <a:ext cx="6227621" cy="616047"/>
              <a:chOff x="5977252" y="6123664"/>
              <a:chExt cx="6227621" cy="61604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0800000">
                <a:off x="5977252" y="6123664"/>
                <a:ext cx="6227621" cy="61604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92196" y="6421437"/>
              <a:ext cx="1535517" cy="1535517"/>
              <a:chOff x="8292196" y="6421437"/>
              <a:chExt cx="1535517" cy="153551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292196" y="6421437"/>
                <a:ext cx="1535517" cy="1535517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50540" y="7034056"/>
              <a:ext cx="3104284" cy="93999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99170" y="6939606"/>
              <a:ext cx="3230750" cy="1001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08" y="45103"/>
            <a:ext cx="4642481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72790" y="3553067"/>
            <a:ext cx="12540135" cy="2157789"/>
            <a:chOff x="2872790" y="3553067"/>
            <a:chExt cx="12540135" cy="21577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0077" y="3370308"/>
              <a:ext cx="6438557" cy="127727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2755" y="4857600"/>
              <a:ext cx="13600062" cy="1277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55247" y="1937847"/>
            <a:ext cx="7914476" cy="7875532"/>
            <a:chOff x="9955247" y="1937847"/>
            <a:chExt cx="7914476" cy="78755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5247" y="1937847"/>
              <a:ext cx="7914476" cy="78755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706" y="45103"/>
            <a:ext cx="4716166" cy="12772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8165" y="1084592"/>
            <a:ext cx="7103957" cy="12772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790" y="2869488"/>
            <a:ext cx="8923838" cy="63583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39785" y="3685032"/>
            <a:ext cx="5740609" cy="26359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55247" y="1937847"/>
            <a:ext cx="7914476" cy="7875532"/>
            <a:chOff x="9955247" y="1937847"/>
            <a:chExt cx="7914476" cy="78755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5247" y="1937847"/>
              <a:ext cx="7914476" cy="78755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348677" y="-3193"/>
            <a:ext cx="6055824" cy="1248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3737" y="1084594"/>
            <a:ext cx="7006166" cy="12772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39745" y="3685031"/>
            <a:ext cx="5795276" cy="26359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790" y="2869488"/>
            <a:ext cx="8923838" cy="63583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5656" y="7057"/>
            <a:ext cx="2257766" cy="1248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327" y="1084594"/>
            <a:ext cx="8897500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7252" y="4292134"/>
            <a:ext cx="2764521" cy="2827345"/>
            <a:chOff x="8097252" y="4292134"/>
            <a:chExt cx="2764521" cy="28273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7252" y="4292134"/>
              <a:ext cx="2764521" cy="28273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2103" y="4575276"/>
            <a:ext cx="2209108" cy="2198238"/>
            <a:chOff x="1152103" y="4575276"/>
            <a:chExt cx="2209108" cy="219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103" y="4575276"/>
              <a:ext cx="2209108" cy="2198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41346" y="4693577"/>
            <a:ext cx="4700002" cy="464932"/>
            <a:chOff x="3741346" y="4693577"/>
            <a:chExt cx="4700002" cy="4649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1346" y="4693577"/>
              <a:ext cx="4700002" cy="4649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64824" y="6130794"/>
            <a:ext cx="4700002" cy="464932"/>
            <a:chOff x="3764824" y="6130794"/>
            <a:chExt cx="4700002" cy="4649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764824" y="6130794"/>
              <a:ext cx="4700002" cy="4649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11918" y="6355524"/>
            <a:ext cx="1158859" cy="1158859"/>
            <a:chOff x="5511918" y="6355524"/>
            <a:chExt cx="1158859" cy="11588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1918" y="6355524"/>
              <a:ext cx="1158859" cy="115885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564" y="6810123"/>
            <a:ext cx="2343303" cy="73264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58527" y="6738852"/>
            <a:ext cx="2438512" cy="76950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74301" y="4518636"/>
            <a:ext cx="4306382" cy="726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634114" y="4693577"/>
            <a:ext cx="2205304" cy="464932"/>
            <a:chOff x="10634114" y="4693577"/>
            <a:chExt cx="2205304" cy="4649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34114" y="4693577"/>
              <a:ext cx="2205304" cy="4649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51910" y="4693577"/>
            <a:ext cx="4224523" cy="1900512"/>
            <a:chOff x="13351910" y="4693577"/>
            <a:chExt cx="4224523" cy="19005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51910" y="4693577"/>
              <a:ext cx="4224523" cy="19005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23659" y="4693577"/>
            <a:ext cx="1302524" cy="1900512"/>
            <a:chOff x="13423659" y="4693577"/>
            <a:chExt cx="1302524" cy="190051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23659" y="4693577"/>
              <a:ext cx="1302524" cy="190051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137353" y="5133494"/>
            <a:ext cx="1908721" cy="10465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634114" y="5898328"/>
            <a:ext cx="2229435" cy="464932"/>
            <a:chOff x="10634114" y="5898328"/>
            <a:chExt cx="2229435" cy="46493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0634114" y="5898328"/>
              <a:ext cx="2229435" cy="4649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80335" y="6363260"/>
            <a:ext cx="1158859" cy="1158859"/>
            <a:chOff x="11280335" y="6363260"/>
            <a:chExt cx="1158859" cy="115885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80335" y="6363260"/>
              <a:ext cx="1158859" cy="115885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518910" y="4486577"/>
            <a:ext cx="1432565" cy="24398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5656" y="7057"/>
            <a:ext cx="2257766" cy="1248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5413" y="1084594"/>
            <a:ext cx="10225214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67607" y="4274283"/>
            <a:ext cx="2764521" cy="2967321"/>
            <a:chOff x="6967607" y="4274283"/>
            <a:chExt cx="2764521" cy="296732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967607" y="4274283"/>
              <a:ext cx="2764521" cy="2827345"/>
              <a:chOff x="6967607" y="4274283"/>
              <a:chExt cx="2764521" cy="282734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67607" y="4274283"/>
                <a:ext cx="2764521" cy="282734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8881" y="6721002"/>
              <a:ext cx="2438512" cy="769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4728" y="2500516"/>
            <a:ext cx="4139665" cy="1663802"/>
            <a:chOff x="1424728" y="2500516"/>
            <a:chExt cx="4139665" cy="166380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4728" y="2500516"/>
              <a:ext cx="1250556" cy="1244402"/>
              <a:chOff x="1424728" y="2500516"/>
              <a:chExt cx="1250556" cy="124440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4728" y="2500516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890475" y="2567486"/>
              <a:ext cx="2660628" cy="263194"/>
              <a:chOff x="2890475" y="2567486"/>
              <a:chExt cx="2660628" cy="26319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90475" y="2567486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903765" y="3381081"/>
              <a:ext cx="2660628" cy="263194"/>
              <a:chOff x="2903765" y="3381081"/>
              <a:chExt cx="2660628" cy="26319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0800000">
                <a:off x="2903765" y="3381081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892779" y="3508299"/>
              <a:ext cx="656019" cy="656019"/>
              <a:chOff x="3892779" y="3508299"/>
              <a:chExt cx="656019" cy="6560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92779" y="3508299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4348" y="3765607"/>
              <a:ext cx="1325996" cy="41481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6016" y="2462655"/>
              <a:ext cx="2437209" cy="424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26526" y="2260748"/>
            <a:ext cx="3201148" cy="1440120"/>
            <a:chOff x="13226526" y="2260748"/>
            <a:chExt cx="3201148" cy="14401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26526" y="2260748"/>
              <a:ext cx="3201148" cy="14401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80894" y="2260748"/>
            <a:ext cx="986993" cy="1440120"/>
            <a:chOff x="13280894" y="2260748"/>
            <a:chExt cx="986993" cy="144012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80894" y="2260748"/>
              <a:ext cx="986993" cy="144012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63941" y="2586360"/>
            <a:ext cx="1446419" cy="81625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167106" y="2260748"/>
            <a:ext cx="1689363" cy="2143338"/>
            <a:chOff x="11167106" y="2260748"/>
            <a:chExt cx="1689363" cy="214333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167106" y="2260748"/>
              <a:ext cx="1671078" cy="352304"/>
              <a:chOff x="11167106" y="2260748"/>
              <a:chExt cx="1671078" cy="35230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167106" y="2260748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167106" y="3173653"/>
              <a:ext cx="1689363" cy="352304"/>
              <a:chOff x="11167106" y="3173653"/>
              <a:chExt cx="1689363" cy="35230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0800000">
                <a:off x="11167106" y="3173653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656782" y="3525957"/>
              <a:ext cx="878130" cy="878130"/>
              <a:chOff x="11656782" y="3525957"/>
              <a:chExt cx="878130" cy="87813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656782" y="3525957"/>
                <a:ext cx="878130" cy="878130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57209" y="2111357"/>
            <a:ext cx="1119644" cy="182642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34978" y="4926043"/>
            <a:ext cx="4139665" cy="1663802"/>
            <a:chOff x="1434978" y="4926043"/>
            <a:chExt cx="4139665" cy="16638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34978" y="4926043"/>
              <a:ext cx="1250556" cy="1244402"/>
              <a:chOff x="1434978" y="4926043"/>
              <a:chExt cx="1250556" cy="124440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34978" y="4926043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2900725" y="4993012"/>
              <a:ext cx="2660628" cy="263194"/>
              <a:chOff x="2900725" y="4993012"/>
              <a:chExt cx="2660628" cy="26319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900725" y="4993012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914015" y="5806608"/>
              <a:ext cx="2660628" cy="263194"/>
              <a:chOff x="2914015" y="5806608"/>
              <a:chExt cx="2660628" cy="26319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10800000">
                <a:off x="2914015" y="5806608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903029" y="5933825"/>
              <a:ext cx="656019" cy="656019"/>
              <a:chOff x="3903029" y="5933825"/>
              <a:chExt cx="656019" cy="65601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903029" y="5933825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4597" y="6191134"/>
              <a:ext cx="1325996" cy="414815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76266" y="4888182"/>
              <a:ext cx="2437209" cy="4249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24728" y="7628449"/>
            <a:ext cx="4139665" cy="1663802"/>
            <a:chOff x="1424728" y="7628449"/>
            <a:chExt cx="4139665" cy="166380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424728" y="7628449"/>
              <a:ext cx="1250556" cy="1244402"/>
              <a:chOff x="1424728" y="7628449"/>
              <a:chExt cx="1250556" cy="1244402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24728" y="7628449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2890475" y="7695418"/>
              <a:ext cx="2660628" cy="263194"/>
              <a:chOff x="2890475" y="7695418"/>
              <a:chExt cx="2660628" cy="263194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890475" y="7695418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2903765" y="8509014"/>
              <a:ext cx="2660628" cy="263194"/>
              <a:chOff x="2903765" y="8509014"/>
              <a:chExt cx="2660628" cy="263194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10800000">
                <a:off x="2903765" y="8509014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92779" y="8636232"/>
              <a:ext cx="656019" cy="656019"/>
              <a:chOff x="3892779" y="8636232"/>
              <a:chExt cx="656019" cy="656019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892779" y="8636232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54348" y="8893540"/>
              <a:ext cx="1325996" cy="414815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66016" y="7590588"/>
              <a:ext cx="2437209" cy="4249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167106" y="4885044"/>
            <a:ext cx="5260569" cy="2143338"/>
            <a:chOff x="11167106" y="4885044"/>
            <a:chExt cx="5260569" cy="2143338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1167106" y="4885044"/>
              <a:ext cx="1671078" cy="352304"/>
              <a:chOff x="11167106" y="4885044"/>
              <a:chExt cx="1671078" cy="352304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1167106" y="4885044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3226526" y="4885044"/>
              <a:ext cx="3201148" cy="1440120"/>
              <a:chOff x="13226526" y="4885044"/>
              <a:chExt cx="3201148" cy="1440120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3226526" y="4885044"/>
                <a:ext cx="3201148" cy="1440120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3280894" y="4885044"/>
              <a:ext cx="986993" cy="1440120"/>
              <a:chOff x="13280894" y="4885044"/>
              <a:chExt cx="986993" cy="1440120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3280894" y="4885044"/>
                <a:ext cx="986993" cy="1440120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063941" y="5210656"/>
              <a:ext cx="1446419" cy="816257"/>
            </a:xfrm>
            <a:prstGeom prst="rect">
              <a:avLst/>
            </a:prstGeom>
          </p:spPr>
        </p:pic>
        <p:grpSp>
          <p:nvGrpSpPr>
            <p:cNvPr id="1029" name="그룹 1029"/>
            <p:cNvGrpSpPr/>
            <p:nvPr/>
          </p:nvGrpSpPr>
          <p:grpSpPr>
            <a:xfrm>
              <a:off x="11167106" y="5797948"/>
              <a:ext cx="1689363" cy="352304"/>
              <a:chOff x="11167106" y="5797948"/>
              <a:chExt cx="1689363" cy="352304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10800000">
                <a:off x="11167106" y="5797948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1656782" y="6150252"/>
              <a:ext cx="878130" cy="878130"/>
              <a:chOff x="11656782" y="6150252"/>
              <a:chExt cx="878130" cy="87813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1656782" y="6150252"/>
                <a:ext cx="878130" cy="878130"/>
              </a:xfrm>
              <a:prstGeom prst="rect">
                <a:avLst/>
              </a:prstGeom>
            </p:spPr>
          </p:pic>
        </p:grpSp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857209" y="4735652"/>
              <a:ext cx="1119644" cy="182642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167106" y="7460430"/>
            <a:ext cx="5260569" cy="2143338"/>
            <a:chOff x="11167106" y="7460430"/>
            <a:chExt cx="5260569" cy="2143338"/>
          </a:xfrm>
        </p:grpSpPr>
        <p:grpSp>
          <p:nvGrpSpPr>
            <p:cNvPr id="1032" name="그룹 1032"/>
            <p:cNvGrpSpPr/>
            <p:nvPr/>
          </p:nvGrpSpPr>
          <p:grpSpPr>
            <a:xfrm>
              <a:off x="11167106" y="7460430"/>
              <a:ext cx="1671078" cy="352304"/>
              <a:chOff x="11167106" y="7460430"/>
              <a:chExt cx="1671078" cy="352304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11167106" y="7460430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3226526" y="7460430"/>
              <a:ext cx="3201148" cy="1440120"/>
              <a:chOff x="13226526" y="7460430"/>
              <a:chExt cx="3201148" cy="144012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13226526" y="7460430"/>
                <a:ext cx="3201148" cy="1440120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3280894" y="7460430"/>
              <a:ext cx="986993" cy="1440120"/>
              <a:chOff x="13280894" y="7460430"/>
              <a:chExt cx="986993" cy="1440120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3280894" y="7460430"/>
                <a:ext cx="986993" cy="1440120"/>
              </a:xfrm>
              <a:prstGeom prst="rect">
                <a:avLst/>
              </a:prstGeom>
            </p:spPr>
          </p:pic>
        </p:grpSp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063941" y="7786042"/>
              <a:ext cx="1446419" cy="816257"/>
            </a:xfrm>
            <a:prstGeom prst="rect">
              <a:avLst/>
            </a:prstGeom>
          </p:spPr>
        </p:pic>
        <p:grpSp>
          <p:nvGrpSpPr>
            <p:cNvPr id="1035" name="그룹 1035"/>
            <p:cNvGrpSpPr/>
            <p:nvPr/>
          </p:nvGrpSpPr>
          <p:grpSpPr>
            <a:xfrm>
              <a:off x="11167106" y="8373334"/>
              <a:ext cx="1689363" cy="352304"/>
              <a:chOff x="11167106" y="8373334"/>
              <a:chExt cx="1689363" cy="352304"/>
            </a:xfrm>
          </p:grpSpPr>
          <p:pic>
            <p:nvPicPr>
              <p:cNvPr id="112" name="Object 111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 rot="10800000">
                <a:off x="11167106" y="8373334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1656782" y="8725639"/>
              <a:ext cx="878130" cy="878130"/>
              <a:chOff x="11656782" y="8725639"/>
              <a:chExt cx="878130" cy="878130"/>
            </a:xfrm>
          </p:grpSpPr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1656782" y="8725639"/>
                <a:ext cx="878130" cy="878130"/>
              </a:xfrm>
              <a:prstGeom prst="rect">
                <a:avLst/>
              </a:prstGeom>
            </p:spPr>
          </p:pic>
        </p:grpSp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857209" y="7311038"/>
              <a:ext cx="1119644" cy="1826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521" y="55352"/>
            <a:ext cx="4412843" cy="1277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575" y="1084594"/>
            <a:ext cx="4622890" cy="127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85608" y="4164318"/>
            <a:ext cx="2764521" cy="2967321"/>
            <a:chOff x="6885608" y="4164318"/>
            <a:chExt cx="2764521" cy="296732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885608" y="4164318"/>
              <a:ext cx="2764521" cy="2827345"/>
              <a:chOff x="6885608" y="4164318"/>
              <a:chExt cx="2764521" cy="282734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85608" y="4164318"/>
                <a:ext cx="2764521" cy="282734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6883" y="6611036"/>
              <a:ext cx="2438512" cy="769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4728" y="2500516"/>
            <a:ext cx="4139665" cy="1663802"/>
            <a:chOff x="1424728" y="2500516"/>
            <a:chExt cx="4139665" cy="166380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4728" y="2500516"/>
              <a:ext cx="1250556" cy="1244402"/>
              <a:chOff x="1424728" y="2500516"/>
              <a:chExt cx="1250556" cy="124440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4728" y="2500516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890475" y="2567486"/>
              <a:ext cx="2660628" cy="263194"/>
              <a:chOff x="2890475" y="2567486"/>
              <a:chExt cx="2660628" cy="26319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90475" y="2567486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903765" y="3381081"/>
              <a:ext cx="2660628" cy="263194"/>
              <a:chOff x="2903765" y="3381081"/>
              <a:chExt cx="2660628" cy="26319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0800000">
                <a:off x="2903765" y="3381081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892779" y="3508299"/>
              <a:ext cx="656019" cy="656019"/>
              <a:chOff x="3892779" y="3508299"/>
              <a:chExt cx="656019" cy="6560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92779" y="3508299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4348" y="3765607"/>
              <a:ext cx="1325996" cy="41481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6016" y="2462655"/>
              <a:ext cx="2437209" cy="424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93114" y="4687060"/>
            <a:ext cx="5260569" cy="2143338"/>
            <a:chOff x="10593114" y="4687060"/>
            <a:chExt cx="5260569" cy="214333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593114" y="4687060"/>
              <a:ext cx="1671078" cy="352304"/>
              <a:chOff x="10593114" y="4687060"/>
              <a:chExt cx="1671078" cy="3523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593114" y="4687060"/>
                <a:ext cx="1671078" cy="3523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652535" y="4687060"/>
              <a:ext cx="3201148" cy="1440120"/>
              <a:chOff x="12652535" y="4687060"/>
              <a:chExt cx="3201148" cy="144012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652535" y="4687060"/>
                <a:ext cx="3201148" cy="144012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706903" y="4687060"/>
              <a:ext cx="986993" cy="1440120"/>
              <a:chOff x="12706903" y="4687060"/>
              <a:chExt cx="986993" cy="144012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706903" y="4687060"/>
                <a:ext cx="986993" cy="1440120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38057" y="5012676"/>
              <a:ext cx="1212286" cy="81625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0593114" y="5599965"/>
              <a:ext cx="1689363" cy="352304"/>
              <a:chOff x="10593114" y="5599965"/>
              <a:chExt cx="1689363" cy="35230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0800000">
                <a:off x="10593114" y="5599965"/>
                <a:ext cx="1689363" cy="35230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082791" y="5952269"/>
              <a:ext cx="878130" cy="878130"/>
              <a:chOff x="11082791" y="5952269"/>
              <a:chExt cx="878130" cy="87813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082791" y="5952269"/>
                <a:ext cx="878130" cy="878130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283218" y="4537669"/>
              <a:ext cx="1119644" cy="18264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34978" y="4926043"/>
            <a:ext cx="4139665" cy="1663802"/>
            <a:chOff x="1434978" y="4926043"/>
            <a:chExt cx="4139665" cy="16638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34978" y="4926043"/>
              <a:ext cx="1250556" cy="1244402"/>
              <a:chOff x="1434978" y="4926043"/>
              <a:chExt cx="1250556" cy="124440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34978" y="4926043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2900725" y="4993012"/>
              <a:ext cx="2660628" cy="263194"/>
              <a:chOff x="2900725" y="4993012"/>
              <a:chExt cx="2660628" cy="26319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900725" y="4993012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914015" y="5806608"/>
              <a:ext cx="2660628" cy="263194"/>
              <a:chOff x="2914015" y="5806608"/>
              <a:chExt cx="2660628" cy="26319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10800000">
                <a:off x="2914015" y="5806608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903029" y="5933825"/>
              <a:ext cx="656019" cy="656019"/>
              <a:chOff x="3903029" y="5933825"/>
              <a:chExt cx="656019" cy="65601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903029" y="5933825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4597" y="6191134"/>
              <a:ext cx="1325996" cy="414815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76266" y="4888182"/>
              <a:ext cx="2437209" cy="4249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24728" y="7628449"/>
            <a:ext cx="4139665" cy="1663802"/>
            <a:chOff x="1424728" y="7628449"/>
            <a:chExt cx="4139665" cy="166380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424728" y="7628449"/>
              <a:ext cx="1250556" cy="1244402"/>
              <a:chOff x="1424728" y="7628449"/>
              <a:chExt cx="1250556" cy="1244402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24728" y="7628449"/>
                <a:ext cx="1250556" cy="1244402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2890475" y="7695418"/>
              <a:ext cx="2660628" cy="263194"/>
              <a:chOff x="2890475" y="7695418"/>
              <a:chExt cx="2660628" cy="263194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890475" y="7695418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2903765" y="8509014"/>
              <a:ext cx="2660628" cy="263194"/>
              <a:chOff x="2903765" y="8509014"/>
              <a:chExt cx="2660628" cy="263194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10800000">
                <a:off x="2903765" y="8509014"/>
                <a:ext cx="2660628" cy="26319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92779" y="8636232"/>
              <a:ext cx="656019" cy="656019"/>
              <a:chOff x="3892779" y="8636232"/>
              <a:chExt cx="656019" cy="656019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892779" y="8636232"/>
                <a:ext cx="656019" cy="656019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54348" y="8893540"/>
              <a:ext cx="1325996" cy="414815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66016" y="7590588"/>
              <a:ext cx="2437209" cy="4249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2023-06-29T14:34:16Z</dcterms:created>
  <dcterms:modified xsi:type="dcterms:W3CDTF">2023-06-29T14:34:16Z</dcterms:modified>
</cp:coreProperties>
</file>