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613" r:id="rId3"/>
    <p:sldId id="619" r:id="rId4"/>
    <p:sldId id="634" r:id="rId5"/>
    <p:sldId id="622" r:id="rId6"/>
    <p:sldId id="635" r:id="rId7"/>
    <p:sldId id="636" r:id="rId8"/>
    <p:sldId id="658" r:id="rId9"/>
    <p:sldId id="628" r:id="rId10"/>
    <p:sldId id="629" r:id="rId11"/>
    <p:sldId id="630" r:id="rId12"/>
    <p:sldId id="624" r:id="rId13"/>
    <p:sldId id="641" r:id="rId14"/>
    <p:sldId id="640" r:id="rId15"/>
    <p:sldId id="638" r:id="rId16"/>
    <p:sldId id="639" r:id="rId17"/>
    <p:sldId id="659" r:id="rId18"/>
    <p:sldId id="642" r:id="rId19"/>
    <p:sldId id="660" r:id="rId20"/>
    <p:sldId id="661" r:id="rId21"/>
    <p:sldId id="6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42" y="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8587"/>
          </a:xfrm>
        </p:spPr>
        <p:txBody>
          <a:bodyPr>
            <a:normAutofit/>
          </a:bodyPr>
          <a:lstStyle/>
          <a:p>
            <a:r>
              <a:rPr lang="en-US" altLang="ko-KR" dirty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4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State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비동기 동작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/>
              <a:t>useState hook is </a:t>
            </a:r>
            <a:r>
              <a:rPr lang="en-US" altLang="ko-KR" b="1">
                <a:solidFill>
                  <a:srgbClr val="FF0000"/>
                </a:solidFill>
              </a:rPr>
              <a:t>asynchronous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“React may </a:t>
            </a:r>
            <a:r>
              <a:rPr lang="en-US" altLang="ko-KR" sz="1800">
                <a:solidFill>
                  <a:srgbClr val="FF0000"/>
                </a:solidFill>
              </a:rPr>
              <a:t>batch</a:t>
            </a:r>
            <a:r>
              <a:rPr lang="en-US" altLang="ko-KR" sz="1800"/>
              <a:t> multiple setState() calls into a single update for performance”, according to React’s documentation.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모든</a:t>
            </a:r>
            <a:r>
              <a:rPr lang="en-US" altLang="ko-KR" sz="1800"/>
              <a:t> setState</a:t>
            </a:r>
            <a:r>
              <a:rPr lang="ko-KR" altLang="en-US" sz="1800"/>
              <a:t>에 대해 재렌더링이 즉각 발생하면 성능 이슈 발생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batch </a:t>
            </a:r>
            <a:r>
              <a:rPr lang="ko-KR" altLang="en-US" sz="1800"/>
              <a:t>처리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모아서 한꺼번에 처리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동일한 </a:t>
            </a:r>
            <a:r>
              <a:rPr lang="en-US" altLang="ko-KR" sz="1800"/>
              <a:t>state</a:t>
            </a:r>
            <a:r>
              <a:rPr lang="ko-KR" altLang="en-US" sz="1800"/>
              <a:t>에 대해 여러 번 </a:t>
            </a:r>
            <a:r>
              <a:rPr lang="en-US" altLang="ko-KR" sz="1800"/>
              <a:t>setState</a:t>
            </a:r>
            <a:r>
              <a:rPr lang="ko-KR" altLang="en-US" sz="1800"/>
              <a:t>가 수행될 경우</a:t>
            </a:r>
            <a:r>
              <a:rPr lang="en-US" altLang="ko-KR" sz="1800"/>
              <a:t>, </a:t>
            </a:r>
            <a:r>
              <a:rPr lang="ko-KR" altLang="en-US" sz="1800">
                <a:solidFill>
                  <a:srgbClr val="FF0000"/>
                </a:solidFill>
              </a:rPr>
              <a:t>한 배치 단위에서 가장 마지막의 </a:t>
            </a:r>
            <a:r>
              <a:rPr lang="en-US" altLang="ko-KR" sz="1800">
                <a:solidFill>
                  <a:srgbClr val="FF0000"/>
                </a:solidFill>
              </a:rPr>
              <a:t>setState</a:t>
            </a:r>
            <a:r>
              <a:rPr lang="ko-KR" altLang="en-US" sz="1800">
                <a:solidFill>
                  <a:srgbClr val="FF0000"/>
                </a:solidFill>
              </a:rPr>
              <a:t>가 최종적으로 </a:t>
            </a:r>
            <a:r>
              <a:rPr lang="en-US" altLang="ko-KR" sz="1800">
                <a:solidFill>
                  <a:srgbClr val="FF0000"/>
                </a:solidFill>
              </a:rPr>
              <a:t>state</a:t>
            </a:r>
            <a:r>
              <a:rPr lang="ko-KR" altLang="en-US" sz="1800">
                <a:solidFill>
                  <a:srgbClr val="FF0000"/>
                </a:solidFill>
              </a:rPr>
              <a:t>를 갱신</a:t>
            </a:r>
            <a:endParaRPr lang="en-US" altLang="ko-KR" sz="180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동기화 처리를 원할 경우</a:t>
            </a:r>
            <a:r>
              <a:rPr lang="en-US" altLang="ko-KR" sz="1800"/>
              <a:t>, react-thunk, react-saga</a:t>
            </a:r>
            <a:r>
              <a:rPr lang="ko-KR" altLang="en-US" sz="1800"/>
              <a:t>등을 이용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State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비동기 동작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발생 가능한 문제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연속적으로 호출된 </a:t>
            </a:r>
            <a:r>
              <a:rPr lang="en-US" altLang="ko-KR" sz="1800"/>
              <a:t>setState</a:t>
            </a:r>
            <a:r>
              <a:rPr lang="ko-KR" altLang="en-US" sz="1800"/>
              <a:t>에 모두 적용하고 싶을 경우 </a:t>
            </a:r>
            <a:r>
              <a:rPr lang="en-US" altLang="ko-KR" sz="1800"/>
              <a:t>setState</a:t>
            </a:r>
            <a:r>
              <a:rPr lang="ko-KR" altLang="en-US" sz="1800"/>
              <a:t>에 콜백함수를 인자로 전달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VSCode</a:t>
            </a:r>
            <a:r>
              <a:rPr lang="ko-KR" altLang="en-US" sz="1800"/>
              <a:t>에서 이모지 사용법</a:t>
            </a:r>
            <a:r>
              <a:rPr lang="en-US" altLang="ko-KR" sz="1800"/>
              <a:t>: window</a:t>
            </a:r>
            <a:r>
              <a:rPr lang="ko-KR" altLang="en-US" sz="1800"/>
              <a:t>키</a:t>
            </a:r>
            <a:r>
              <a:rPr lang="en-US" altLang="ko-KR" sz="1800"/>
              <a:t>+.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2E1-03B5-44E8-B301-DB5DF69E2888}"/>
              </a:ext>
            </a:extLst>
          </p:cNvPr>
          <p:cNvSpPr/>
          <p:nvPr/>
        </p:nvSpPr>
        <p:spPr>
          <a:xfrm>
            <a:off x="106018" y="1865994"/>
            <a:ext cx="4529593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botton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setPageNum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pageNum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setPageNum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pageNum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pageNum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▶</a:t>
            </a:r>
          </a:p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botton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2DEDA7-56B0-462B-B793-A4B1B53698CE}"/>
              </a:ext>
            </a:extLst>
          </p:cNvPr>
          <p:cNvSpPr/>
          <p:nvPr/>
        </p:nvSpPr>
        <p:spPr>
          <a:xfrm>
            <a:off x="5213406" y="1865994"/>
            <a:ext cx="6835471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botton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setPageNum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setPageNum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pageNum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▶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botton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0622EE0-4D18-40A8-B861-476151D01B82}"/>
              </a:ext>
            </a:extLst>
          </p:cNvPr>
          <p:cNvSpPr/>
          <p:nvPr/>
        </p:nvSpPr>
        <p:spPr>
          <a:xfrm>
            <a:off x="4788215" y="2862470"/>
            <a:ext cx="355159" cy="31010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setState()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5"/>
            <a:ext cx="11331011" cy="60482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/>
              <a:t>객체를 </a:t>
            </a:r>
            <a:r>
              <a:rPr lang="en-US" altLang="ko-KR" b="1"/>
              <a:t>state</a:t>
            </a:r>
            <a:r>
              <a:rPr lang="ko-KR" altLang="en-US" b="1"/>
              <a:t>로 관리할 때 주의사항</a:t>
            </a: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r>
              <a:rPr lang="en-US" altLang="ko-KR" sz="2000"/>
              <a:t>&lt;div className="info-list"&gt;</a:t>
            </a:r>
            <a:r>
              <a:rPr lang="ko-KR" altLang="en-US" sz="2000"/>
              <a:t>게시물</a:t>
            </a:r>
            <a:r>
              <a:rPr lang="en-US" altLang="ko-KR" sz="2000"/>
              <a:t>:{</a:t>
            </a:r>
            <a:r>
              <a:rPr lang="en-US" altLang="ko-KR" sz="2000">
                <a:solidFill>
                  <a:srgbClr val="0000FF"/>
                </a:solidFill>
              </a:rPr>
              <a:t>blogInfo</a:t>
            </a:r>
            <a:r>
              <a:rPr lang="en-US" altLang="ko-KR" sz="2000"/>
              <a:t>.nPosts}&lt;/div&gt;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이렇게</a:t>
            </a:r>
            <a:r>
              <a:rPr lang="en-US" altLang="ko-KR" sz="2000">
                <a:sym typeface="Wingdings" panose="05000000000000000000" pitchFamily="2" charset="2"/>
              </a:rPr>
              <a:t> </a:t>
            </a:r>
            <a:r>
              <a:rPr lang="ko-KR" altLang="en-US" sz="2000">
                <a:sym typeface="Wingdings" panose="05000000000000000000" pitchFamily="2" charset="2"/>
              </a:rPr>
              <a:t>하면 안됨</a:t>
            </a:r>
            <a:endParaRPr lang="en-US" altLang="ko-KR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8E2313-F00E-47FC-9B94-8E4B8F3C47F5}"/>
              </a:ext>
            </a:extLst>
          </p:cNvPr>
          <p:cNvSpPr/>
          <p:nvPr/>
        </p:nvSpPr>
        <p:spPr>
          <a:xfrm>
            <a:off x="826935" y="1193652"/>
            <a:ext cx="6058895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const </a:t>
            </a:r>
            <a:r>
              <a:rPr lang="en-US" altLang="ko-KR">
                <a:solidFill>
                  <a:srgbClr val="0000FF"/>
                </a:solidFill>
              </a:rPr>
              <a:t>blogInfo</a:t>
            </a:r>
            <a:r>
              <a:rPr lang="en-US" altLang="ko-KR"/>
              <a:t> = {</a:t>
            </a:r>
          </a:p>
          <a:p>
            <a:r>
              <a:rPr lang="en-US" altLang="ko-KR"/>
              <a:t>  nPosts: 200,</a:t>
            </a:r>
          </a:p>
          <a:p>
            <a:r>
              <a:rPr lang="en-US" altLang="ko-KR"/>
              <a:t>  nFollower: 400,</a:t>
            </a:r>
          </a:p>
          <a:p>
            <a:r>
              <a:rPr lang="en-US" altLang="ko-KR"/>
              <a:t>  nFollow: 600,</a:t>
            </a:r>
          </a:p>
          <a:p>
            <a:r>
              <a:rPr lang="en-US" altLang="ko-KR"/>
              <a:t>};</a:t>
            </a:r>
          </a:p>
          <a:p>
            <a:endParaRPr lang="en-US" altLang="ko-KR"/>
          </a:p>
          <a:p>
            <a:r>
              <a:rPr lang="en-US" altLang="ko-KR"/>
              <a:t>function BlogInfo() {</a:t>
            </a:r>
          </a:p>
          <a:p>
            <a:r>
              <a:rPr lang="en-US" altLang="ko-KR"/>
              <a:t>  let [</a:t>
            </a:r>
            <a:r>
              <a:rPr lang="en-US" altLang="ko-KR">
                <a:solidFill>
                  <a:srgbClr val="FF0000"/>
                </a:solidFill>
              </a:rPr>
              <a:t>info</a:t>
            </a:r>
            <a:r>
              <a:rPr lang="en-US" altLang="ko-KR"/>
              <a:t>, setInfo] = useState(blogInfo);</a:t>
            </a:r>
          </a:p>
          <a:p>
            <a:r>
              <a:rPr lang="en-US" altLang="ko-KR"/>
              <a:t>  return (</a:t>
            </a:r>
          </a:p>
          <a:p>
            <a:r>
              <a:rPr lang="en-US" altLang="ko-KR"/>
              <a:t>    &lt;div className="info-container"&gt;</a:t>
            </a:r>
          </a:p>
          <a:p>
            <a:r>
              <a:rPr lang="en-US" altLang="ko-KR"/>
              <a:t>      &lt;div className="info-list"&gt;</a:t>
            </a:r>
            <a:r>
              <a:rPr lang="ko-KR" altLang="en-US"/>
              <a:t>게시물</a:t>
            </a:r>
            <a:r>
              <a:rPr lang="en-US" altLang="ko-KR"/>
              <a:t>:{</a:t>
            </a:r>
            <a:r>
              <a:rPr lang="en-US" altLang="ko-KR">
                <a:solidFill>
                  <a:srgbClr val="FF0000"/>
                </a:solidFill>
              </a:rPr>
              <a:t>info</a:t>
            </a:r>
            <a:r>
              <a:rPr lang="en-US" altLang="ko-KR"/>
              <a:t>.nPosts}&lt;/div&gt;</a:t>
            </a:r>
          </a:p>
          <a:p>
            <a:r>
              <a:rPr lang="en-US" altLang="ko-KR"/>
              <a:t>      &lt;div className="info-list"&gt;</a:t>
            </a:r>
            <a:r>
              <a:rPr lang="ko-KR" altLang="en-US"/>
              <a:t>팔로워</a:t>
            </a:r>
            <a:r>
              <a:rPr lang="en-US" altLang="ko-KR"/>
              <a:t>:{</a:t>
            </a:r>
            <a:r>
              <a:rPr lang="en-US" altLang="ko-KR">
                <a:solidFill>
                  <a:srgbClr val="FF0000"/>
                </a:solidFill>
              </a:rPr>
              <a:t>info</a:t>
            </a:r>
            <a:r>
              <a:rPr lang="en-US" altLang="ko-KR"/>
              <a:t>.nFollower}&lt;/div&gt;</a:t>
            </a:r>
          </a:p>
          <a:p>
            <a:r>
              <a:rPr lang="en-US" altLang="ko-KR"/>
              <a:t>      &lt;div className="info-list"&gt;</a:t>
            </a:r>
            <a:r>
              <a:rPr lang="ko-KR" altLang="en-US"/>
              <a:t>팔로우</a:t>
            </a:r>
            <a:r>
              <a:rPr lang="en-US" altLang="ko-KR"/>
              <a:t>:{</a:t>
            </a:r>
            <a:r>
              <a:rPr lang="en-US" altLang="ko-KR">
                <a:solidFill>
                  <a:srgbClr val="FF0000"/>
                </a:solidFill>
              </a:rPr>
              <a:t>info</a:t>
            </a:r>
            <a:r>
              <a:rPr lang="en-US" altLang="ko-KR"/>
              <a:t>.nFollow}&lt;/div&gt;</a:t>
            </a:r>
          </a:p>
          <a:p>
            <a:r>
              <a:rPr lang="en-US" altLang="ko-KR"/>
              <a:t>      &lt;i&gt;</a:t>
            </a:r>
            <a:r>
              <a:rPr lang="ko-KR" altLang="en-US"/>
              <a:t>다른 사용자 팔로우❤</a:t>
            </a:r>
            <a:r>
              <a:rPr lang="en-US" altLang="ko-KR"/>
              <a:t>&lt;/i&gt;</a:t>
            </a:r>
          </a:p>
          <a:p>
            <a:r>
              <a:rPr lang="en-US" altLang="ko-KR"/>
              <a:t>    &lt;/div&gt;</a:t>
            </a:r>
          </a:p>
          <a:p>
            <a:r>
              <a:rPr lang="en-US" altLang="ko-KR"/>
              <a:t>  );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A6467A-8B04-4373-8D2F-7ABFCABDD07A}"/>
              </a:ext>
            </a:extLst>
          </p:cNvPr>
          <p:cNvSpPr/>
          <p:nvPr/>
        </p:nvSpPr>
        <p:spPr>
          <a:xfrm>
            <a:off x="7182213" y="4507558"/>
            <a:ext cx="4497788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. . . </a:t>
            </a:r>
          </a:p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"post-container"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BlogInfo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BlogInfo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"post-list"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. 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570014-AF51-43FC-9329-9F3139F95ED5}"/>
              </a:ext>
            </a:extLst>
          </p:cNvPr>
          <p:cNvSpPr/>
          <p:nvPr/>
        </p:nvSpPr>
        <p:spPr>
          <a:xfrm>
            <a:off x="7182213" y="1193652"/>
            <a:ext cx="3639512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/>
              <a:t>.info-container {</a:t>
            </a:r>
          </a:p>
          <a:p>
            <a:r>
              <a:rPr lang="en-US" altLang="ko-KR"/>
              <a:t>  display: flex;</a:t>
            </a:r>
          </a:p>
          <a:p>
            <a:r>
              <a:rPr lang="en-US" altLang="ko-KR"/>
              <a:t>  background-color: #fff;</a:t>
            </a:r>
          </a:p>
          <a:p>
            <a:r>
              <a:rPr lang="en-US" altLang="ko-KR"/>
              <a:t>  justify-content: center;</a:t>
            </a:r>
          </a:p>
          <a:p>
            <a:r>
              <a:rPr lang="en-US" altLang="ko-KR"/>
              <a:t>  font-size: 20px;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.info-container .info-list {</a:t>
            </a:r>
          </a:p>
          <a:p>
            <a:r>
              <a:rPr lang="en-US" altLang="ko-KR"/>
              <a:t>  margin: 0 1rem;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setState()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/>
              <a:t>객체를 </a:t>
            </a:r>
            <a:r>
              <a:rPr lang="en-US" altLang="ko-KR" b="1"/>
              <a:t>state</a:t>
            </a:r>
            <a:r>
              <a:rPr lang="ko-KR" altLang="en-US" b="1"/>
              <a:t>로 관리할 때 주의사항</a:t>
            </a: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b="1"/>
          </a:p>
          <a:p>
            <a:pPr lvl="1" algn="just">
              <a:lnSpc>
                <a:spcPct val="150000"/>
              </a:lnSpc>
            </a:pPr>
            <a:r>
              <a:rPr lang="ko-KR" altLang="en-US" sz="1800">
                <a:solidFill>
                  <a:srgbClr val="FF0000"/>
                </a:solidFill>
              </a:rPr>
              <a:t>객체는 특정 프로퍼티만 수정하는 것이 아니라 새로운 객체로 갈아끼워야 함</a:t>
            </a:r>
            <a:endParaRPr lang="en-US" altLang="ko-KR" sz="180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472245-44BA-4C98-A857-836F0B15B1C5}"/>
              </a:ext>
            </a:extLst>
          </p:cNvPr>
          <p:cNvSpPr/>
          <p:nvPr/>
        </p:nvSpPr>
        <p:spPr>
          <a:xfrm>
            <a:off x="667910" y="1242465"/>
            <a:ext cx="6394741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다른 사용자 팔로우</a:t>
            </a:r>
          </a:p>
          <a:p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nFollow: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nFollow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❤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174F5F-24E0-42FA-849E-7842C753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35" y="5615535"/>
            <a:ext cx="7791450" cy="504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C5AA42-38C9-4207-B893-47AAAE563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10" y="4763089"/>
            <a:ext cx="7800975" cy="428625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2EA7FF1-A9B8-4524-810E-D39F0D5E81BE}"/>
              </a:ext>
            </a:extLst>
          </p:cNvPr>
          <p:cNvSpPr/>
          <p:nvPr/>
        </p:nvSpPr>
        <p:spPr>
          <a:xfrm>
            <a:off x="4707709" y="5249381"/>
            <a:ext cx="461175" cy="308486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B14FE-D51E-493B-B823-13060C777271}"/>
              </a:ext>
            </a:extLst>
          </p:cNvPr>
          <p:cNvSpPr txBox="1"/>
          <p:nvPr/>
        </p:nvSpPr>
        <p:spPr>
          <a:xfrm>
            <a:off x="2471286" y="6254111"/>
            <a:ext cx="539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nFollow</a:t>
            </a:r>
            <a:r>
              <a:rPr lang="ko-KR" altLang="en-US"/>
              <a:t>를 바꿈으로써 </a:t>
            </a:r>
            <a:r>
              <a:rPr lang="ko-KR" altLang="en-US">
                <a:solidFill>
                  <a:srgbClr val="FF0000"/>
                </a:solidFill>
              </a:rPr>
              <a:t>객체의 다른 속성 정보가 유실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A08647-AB5E-49E0-8B0C-E4D967D9B090}"/>
              </a:ext>
            </a:extLst>
          </p:cNvPr>
          <p:cNvSpPr/>
          <p:nvPr/>
        </p:nvSpPr>
        <p:spPr>
          <a:xfrm>
            <a:off x="2957487" y="4885421"/>
            <a:ext cx="358604" cy="212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2B7EBA-AEAB-468A-A356-0EB55AB0800F}"/>
              </a:ext>
            </a:extLst>
          </p:cNvPr>
          <p:cNvSpPr/>
          <p:nvPr/>
        </p:nvSpPr>
        <p:spPr>
          <a:xfrm>
            <a:off x="4191265" y="4864421"/>
            <a:ext cx="358604" cy="212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62A633-A42A-4654-ABB8-7B933670E235}"/>
              </a:ext>
            </a:extLst>
          </p:cNvPr>
          <p:cNvSpPr/>
          <p:nvPr/>
        </p:nvSpPr>
        <p:spPr>
          <a:xfrm>
            <a:off x="7263437" y="1356247"/>
            <a:ext cx="191539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{</a:t>
            </a:r>
          </a:p>
          <a:p>
            <a:r>
              <a:rPr lang="en-US" altLang="ko-KR"/>
              <a:t>  nPosts: 200,</a:t>
            </a:r>
          </a:p>
          <a:p>
            <a:r>
              <a:rPr lang="en-US" altLang="ko-KR"/>
              <a:t>  nFollower: 400,</a:t>
            </a:r>
          </a:p>
          <a:p>
            <a:r>
              <a:rPr lang="en-US" altLang="ko-KR"/>
              <a:t>  nFollow: 600,</a:t>
            </a:r>
          </a:p>
          <a:p>
            <a:r>
              <a:rPr lang="en-US" altLang="ko-KR"/>
              <a:t>};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4C79B8-7FF0-44F0-952A-A8AFA2349C7D}"/>
              </a:ext>
            </a:extLst>
          </p:cNvPr>
          <p:cNvSpPr/>
          <p:nvPr/>
        </p:nvSpPr>
        <p:spPr>
          <a:xfrm>
            <a:off x="9746051" y="1633246"/>
            <a:ext cx="191539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{</a:t>
            </a:r>
          </a:p>
          <a:p>
            <a:r>
              <a:rPr lang="en-US" altLang="ko-KR"/>
              <a:t>   nFollow: 601,</a:t>
            </a:r>
          </a:p>
          <a:p>
            <a:r>
              <a:rPr lang="en-US" altLang="ko-KR"/>
              <a:t>};</a:t>
            </a:r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564D96-5A54-4C3B-B6E8-913C60D8060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9178834" y="2094911"/>
            <a:ext cx="567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3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setState()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/>
              <a:t>객체를 </a:t>
            </a:r>
            <a:r>
              <a:rPr lang="en-US" altLang="ko-KR" b="1"/>
              <a:t>state</a:t>
            </a:r>
            <a:r>
              <a:rPr lang="ko-KR" altLang="en-US" b="1"/>
              <a:t>로 관리할 때 주의사항</a:t>
            </a:r>
            <a:endParaRPr lang="en-US" altLang="ko-KR" b="1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확산 연산자를 이용하여 기존 객체와 새로운 객체를 만들고</a:t>
            </a:r>
            <a:r>
              <a:rPr lang="en-US" altLang="ko-KR" sz="1800"/>
              <a:t>, </a:t>
            </a:r>
            <a:r>
              <a:rPr lang="ko-KR" altLang="en-US" sz="1800"/>
              <a:t>변경될 속성을 재정의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state</a:t>
            </a:r>
            <a:r>
              <a:rPr lang="ko-KR" altLang="en-US" sz="1800"/>
              <a:t>로 객체나 배열을 변경할려면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기존 값과 동일한 값 만들기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수정</a:t>
            </a:r>
            <a:r>
              <a:rPr lang="en-US" altLang="ko-KR" sz="1800">
                <a:sym typeface="Wingdings" panose="05000000000000000000" pitchFamily="2" charset="2"/>
              </a:rPr>
              <a:t>/</a:t>
            </a:r>
            <a:r>
              <a:rPr lang="ko-KR" altLang="en-US" sz="1800">
                <a:sym typeface="Wingdings" panose="05000000000000000000" pitchFamily="2" charset="2"/>
              </a:rPr>
              <a:t>삭제</a:t>
            </a:r>
            <a:r>
              <a:rPr lang="en-US" altLang="ko-KR" sz="1800">
                <a:sym typeface="Wingdings" panose="05000000000000000000" pitchFamily="2" charset="2"/>
              </a:rPr>
              <a:t>/</a:t>
            </a:r>
            <a:r>
              <a:rPr lang="ko-KR" altLang="en-US" sz="1800">
                <a:sym typeface="Wingdings" panose="05000000000000000000" pitchFamily="2" charset="2"/>
              </a:rPr>
              <a:t>변경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>
                <a:solidFill>
                  <a:srgbClr val="0000FF"/>
                </a:solidFill>
              </a:rPr>
              <a:t>기호 </a:t>
            </a:r>
            <a:r>
              <a:rPr lang="en-US" altLang="ko-KR" sz="1800">
                <a:solidFill>
                  <a:srgbClr val="0000FF"/>
                </a:solidFill>
              </a:rPr>
              <a:t>"{ }"</a:t>
            </a:r>
            <a:r>
              <a:rPr lang="ko-KR" altLang="en-US" sz="1800"/>
              <a:t>는 함수를 정의할 때와 객체를 정의할 때 사용하므로 작성 시 주의가 필요</a:t>
            </a:r>
            <a:endParaRPr lang="en-US" altLang="ko-KR" sz="1800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344C07-0059-40B6-A066-F38329B16AD3}"/>
              </a:ext>
            </a:extLst>
          </p:cNvPr>
          <p:cNvSpPr/>
          <p:nvPr/>
        </p:nvSpPr>
        <p:spPr>
          <a:xfrm>
            <a:off x="1044271" y="1834189"/>
            <a:ext cx="8743784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다른 사용자 팔로우</a:t>
            </a:r>
          </a:p>
          <a:p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({ ...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nFollow: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nFollow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});          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❤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B86D52-9616-4508-BBC5-3A6EB1F30674}"/>
              </a:ext>
            </a:extLst>
          </p:cNvPr>
          <p:cNvSpPr/>
          <p:nvPr/>
        </p:nvSpPr>
        <p:spPr>
          <a:xfrm>
            <a:off x="3402760" y="2714714"/>
            <a:ext cx="4755278" cy="306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setState()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/>
              <a:t>객체가 배열로 관리되고 있다면</a:t>
            </a:r>
            <a:r>
              <a:rPr lang="en-US" altLang="ko-KR" b="1"/>
              <a:t>?</a:t>
            </a:r>
          </a:p>
          <a:p>
            <a:pPr lvl="1" algn="just">
              <a:lnSpc>
                <a:spcPct val="150000"/>
              </a:lnSpc>
            </a:pPr>
            <a:r>
              <a:rPr lang="ko-KR" altLang="en-US"/>
              <a:t>다음과 같이 게시글의 정보를 담고 있는 객체 </a:t>
            </a:r>
            <a:r>
              <a:rPr lang="en-US" altLang="ko-KR"/>
              <a:t>post1, post2</a:t>
            </a:r>
            <a:r>
              <a:rPr lang="ko-KR" altLang="en-US"/>
              <a:t>를 정의하고 하나의 </a:t>
            </a:r>
            <a:r>
              <a:rPr lang="en-US" altLang="ko-KR"/>
              <a:t>useState</a:t>
            </a:r>
            <a:r>
              <a:rPr lang="ko-KR" altLang="en-US"/>
              <a:t>를 이용하여 두 개의 게시글을 화면에 나타내보자</a:t>
            </a: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F27D54-D31D-4869-A33F-41FD81D0C008}"/>
              </a:ext>
            </a:extLst>
          </p:cNvPr>
          <p:cNvSpPr/>
          <p:nvPr/>
        </p:nvSpPr>
        <p:spPr>
          <a:xfrm>
            <a:off x="1346421" y="2302597"/>
            <a:ext cx="27432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const post1 = {</a:t>
            </a:r>
          </a:p>
          <a:p>
            <a:r>
              <a:rPr lang="en-US" altLang="ko-KR"/>
              <a:t>  postId: 1,</a:t>
            </a:r>
          </a:p>
          <a:p>
            <a:r>
              <a:rPr lang="en-US" altLang="ko-KR"/>
              <a:t>  title: "happy holiday",</a:t>
            </a:r>
          </a:p>
          <a:p>
            <a:r>
              <a:rPr lang="en-US" altLang="ko-KR"/>
              <a:t>  writer: "kim",</a:t>
            </a:r>
          </a:p>
          <a:p>
            <a:r>
              <a:rPr lang="en-US" altLang="ko-KR"/>
              <a:t>  date: new Date(2002, 5),</a:t>
            </a:r>
          </a:p>
          <a:p>
            <a:r>
              <a:rPr lang="en-US" altLang="ko-KR"/>
              <a:t>  likes: 5,</a:t>
            </a:r>
          </a:p>
          <a:p>
            <a:r>
              <a:rPr lang="en-US" altLang="ko-KR"/>
              <a:t>};</a:t>
            </a:r>
          </a:p>
          <a:p>
            <a:r>
              <a:rPr lang="en-US" altLang="ko-KR"/>
              <a:t>const post2 = {</a:t>
            </a:r>
          </a:p>
          <a:p>
            <a:r>
              <a:rPr lang="en-US" altLang="ko-KR"/>
              <a:t>  postId: 2,</a:t>
            </a:r>
          </a:p>
          <a:p>
            <a:r>
              <a:rPr lang="en-US" altLang="ko-KR"/>
              <a:t>  title: "happy festival",</a:t>
            </a:r>
          </a:p>
          <a:p>
            <a:r>
              <a:rPr lang="en-US" altLang="ko-KR"/>
              <a:t>  writer: "lee",</a:t>
            </a:r>
          </a:p>
          <a:p>
            <a:r>
              <a:rPr lang="en-US" altLang="ko-KR"/>
              <a:t>  date: new Date(2012, 10),</a:t>
            </a:r>
          </a:p>
          <a:p>
            <a:r>
              <a:rPr lang="en-US" altLang="ko-KR"/>
              <a:t>  likes: 10,</a:t>
            </a:r>
          </a:p>
          <a:p>
            <a:r>
              <a:rPr lang="en-US" altLang="ko-KR"/>
              <a:t>};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0DB7DF-50B1-4D32-B89B-C53705326CF6}"/>
              </a:ext>
            </a:extLst>
          </p:cNvPr>
          <p:cNvSpPr/>
          <p:nvPr/>
        </p:nvSpPr>
        <p:spPr>
          <a:xfrm>
            <a:off x="4274820" y="2302597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function App() {</a:t>
            </a:r>
          </a:p>
          <a:p>
            <a:r>
              <a:rPr lang="en-US" altLang="ko-KR"/>
              <a:t>  </a:t>
            </a:r>
            <a:r>
              <a:rPr lang="en-US" altLang="ko-KR">
                <a:highlight>
                  <a:srgbClr val="FFFF00"/>
                </a:highlight>
              </a:rPr>
              <a:t>let [post, setPost] = useState([post1, post2]);</a:t>
            </a:r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243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useState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ACD4CA-0E46-43EC-A0D5-774E8AC3B4D7}"/>
              </a:ext>
            </a:extLst>
          </p:cNvPr>
          <p:cNvSpPr/>
          <p:nvPr/>
        </p:nvSpPr>
        <p:spPr>
          <a:xfrm>
            <a:off x="683813" y="751922"/>
            <a:ext cx="11109762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"post-container"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"post-list"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Title: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date: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getMonth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getFullYear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data-seq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onClickLike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Like: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likes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"post-list"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Title: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date: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getMonth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getFullYear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data-seq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onClickLike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Like: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likes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4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setState()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/>
              <a:t>참고</a:t>
            </a:r>
            <a:r>
              <a:rPr lang="en-US" altLang="ko-KR" b="1"/>
              <a:t>) </a:t>
            </a:r>
            <a:r>
              <a:rPr lang="ko-KR" altLang="en-US" b="1"/>
              <a:t>요소식별 방법</a:t>
            </a:r>
            <a:endParaRPr lang="en-US" altLang="ko-KR" b="1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요소에 사용가능한 식별자를 활용 </a:t>
            </a:r>
            <a:r>
              <a:rPr lang="en-US" altLang="ko-KR" sz="1800"/>
              <a:t>vs dataset </a:t>
            </a:r>
            <a:r>
              <a:rPr lang="ko-KR" altLang="en-US" sz="1800"/>
              <a:t>사용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위 예시에서는 </a:t>
            </a:r>
            <a:r>
              <a:rPr lang="en-US" altLang="ko-KR" sz="1800"/>
              <a:t>input</a:t>
            </a:r>
            <a:r>
              <a:rPr lang="ko-KR" altLang="en-US" sz="1800"/>
              <a:t>에만 사용하는 </a:t>
            </a:r>
            <a:r>
              <a:rPr lang="en-US" altLang="ko-KR" sz="1800"/>
              <a:t>value</a:t>
            </a:r>
            <a:r>
              <a:rPr lang="ko-KR" altLang="en-US" sz="1800"/>
              <a:t>를 </a:t>
            </a:r>
            <a:r>
              <a:rPr lang="en-US" altLang="ko-KR" sz="1800"/>
              <a:t>div</a:t>
            </a:r>
            <a:r>
              <a:rPr lang="ko-KR" altLang="en-US" sz="1800"/>
              <a:t>에 지정하여 </a:t>
            </a:r>
            <a:r>
              <a:rPr lang="en-US" altLang="ko-KR" sz="1800"/>
              <a:t>getAttribute</a:t>
            </a:r>
            <a:r>
              <a:rPr lang="ko-KR" altLang="en-US" sz="1800"/>
              <a:t>를 통해 해당값 조회</a:t>
            </a:r>
            <a:endParaRPr lang="en-US" altLang="ko-KR" sz="1800"/>
          </a:p>
          <a:p>
            <a:pPr algn="just">
              <a:lnSpc>
                <a:spcPct val="150000"/>
              </a:lnSpc>
            </a:pPr>
            <a:r>
              <a:rPr lang="en-US" altLang="ko-KR" b="1"/>
              <a:t>dataset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Html</a:t>
            </a:r>
            <a:r>
              <a:rPr lang="ko-KR" altLang="en-US" sz="1800"/>
              <a:t>의 기본 요소 이외에 </a:t>
            </a:r>
            <a:r>
              <a:rPr lang="en-US" altLang="ko-KR" sz="1800"/>
              <a:t>custom</a:t>
            </a:r>
            <a:r>
              <a:rPr lang="ko-KR" altLang="en-US" sz="1800"/>
              <a:t>한 </a:t>
            </a:r>
            <a:r>
              <a:rPr lang="en-US" altLang="ko-KR" sz="1800"/>
              <a:t>attribute</a:t>
            </a:r>
            <a:r>
              <a:rPr lang="ko-KR" altLang="en-US" sz="1800"/>
              <a:t>를 지정하고 조회할 수 있음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data-*: *</a:t>
            </a:r>
            <a:r>
              <a:rPr lang="ko-KR" altLang="en-US" sz="1800"/>
              <a:t>에</a:t>
            </a:r>
            <a:r>
              <a:rPr lang="en-US" altLang="ko-KR" sz="1800"/>
              <a:t> </a:t>
            </a:r>
            <a:r>
              <a:rPr lang="ko-KR" altLang="en-US" sz="1800"/>
              <a:t>원하는 속성명 기입</a:t>
            </a:r>
            <a:r>
              <a:rPr lang="en-US" altLang="ko-KR" sz="1800"/>
              <a:t>(</a:t>
            </a:r>
            <a:r>
              <a:rPr lang="ko-KR" altLang="en-US" sz="1800"/>
              <a:t>요소에</a:t>
            </a:r>
            <a:r>
              <a:rPr lang="en-US" altLang="ko-KR" sz="1800"/>
              <a:t> </a:t>
            </a:r>
            <a:r>
              <a:rPr lang="ko-KR" altLang="en-US" sz="1800"/>
              <a:t>정의한 </a:t>
            </a:r>
            <a:r>
              <a:rPr lang="en-US" altLang="ko-KR" sz="1800"/>
              <a:t>dataset</a:t>
            </a:r>
            <a:r>
              <a:rPr lang="ko-KR" altLang="en-US" sz="1800"/>
              <a:t>의 대문자는 조회시 조문자로 바뀜 주의</a:t>
            </a:r>
            <a:r>
              <a:rPr lang="en-US" altLang="ko-KR" sz="1800"/>
              <a:t>)</a:t>
            </a:r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/>
              <a:t>value</a:t>
            </a:r>
            <a:r>
              <a:rPr lang="ko-KR" altLang="en-US"/>
              <a:t>를 조회하고 싶다면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/>
              <a:t>const postId = parseInt(event.target.getAttribute("value"));</a:t>
            </a:r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4D2016-BCB4-4813-8094-C189B6F433A7}"/>
              </a:ext>
            </a:extLst>
          </p:cNvPr>
          <p:cNvSpPr/>
          <p:nvPr/>
        </p:nvSpPr>
        <p:spPr>
          <a:xfrm>
            <a:off x="1285460" y="3926679"/>
            <a:ext cx="1033888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onClickLike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postId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currentTarget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dataset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seq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postId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0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/>
              <a:t>객체가 배열로 관리되고 있다면</a:t>
            </a:r>
            <a:r>
              <a:rPr lang="en-US" altLang="ko-KR" b="1"/>
              <a:t>?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객체가 배열로 관리된다면 </a:t>
            </a:r>
            <a:r>
              <a:rPr lang="en-US" altLang="ko-KR" sz="1800"/>
              <a:t>state</a:t>
            </a:r>
            <a:r>
              <a:rPr lang="ko-KR" altLang="en-US" sz="1800"/>
              <a:t>를 관리하는 방법이 좀 더 복잡해짐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첫 번째 게시글에 아래의 붉은색 코드 추가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1600" b="1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C29A2D-C54E-43C7-8C99-583E2C710084}"/>
              </a:ext>
            </a:extLst>
          </p:cNvPr>
          <p:cNvSpPr/>
          <p:nvPr/>
        </p:nvSpPr>
        <p:spPr>
          <a:xfrm>
            <a:off x="1021320" y="2931621"/>
            <a:ext cx="5645825" cy="2765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55C9B-7FA8-401D-98D7-19CDB2149949}"/>
              </a:ext>
            </a:extLst>
          </p:cNvPr>
          <p:cNvSpPr txBox="1"/>
          <p:nvPr/>
        </p:nvSpPr>
        <p:spPr>
          <a:xfrm>
            <a:off x="610058" y="5934670"/>
            <a:ext cx="5691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게시글의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번이면</a:t>
            </a:r>
            <a:r>
              <a:rPr lang="en-US" altLang="ko-KR"/>
              <a:t> </a:t>
            </a:r>
          </a:p>
          <a:p>
            <a:r>
              <a:rPr lang="ko-KR" altLang="en-US"/>
              <a:t>객체의 </a:t>
            </a:r>
            <a:r>
              <a:rPr lang="en-US" altLang="ko-KR"/>
              <a:t>likes</a:t>
            </a:r>
            <a:r>
              <a:rPr lang="ko-KR" altLang="en-US"/>
              <a:t>속성을</a:t>
            </a:r>
            <a:r>
              <a:rPr lang="en-US" altLang="ko-KR"/>
              <a:t> +1</a:t>
            </a:r>
            <a:r>
              <a:rPr lang="ko-KR" altLang="en-US"/>
              <a:t>을 한 뒤 새로운 객체를 반환하고</a:t>
            </a:r>
            <a:r>
              <a:rPr lang="en-US" altLang="ko-KR"/>
              <a:t>, </a:t>
            </a:r>
          </a:p>
          <a:p>
            <a:r>
              <a:rPr lang="ko-KR" altLang="en-US"/>
              <a:t>아니라면 기존 배열에 저장된 객체를 그대로 반환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225520-F4A0-4DB5-AD61-C6A572A1C931}"/>
              </a:ext>
            </a:extLst>
          </p:cNvPr>
          <p:cNvSpPr/>
          <p:nvPr/>
        </p:nvSpPr>
        <p:spPr>
          <a:xfrm>
            <a:off x="7126276" y="1754291"/>
            <a:ext cx="2398928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const post1 = {</a:t>
            </a:r>
          </a:p>
          <a:p>
            <a:r>
              <a:rPr lang="en-US" altLang="ko-KR" sz="1600"/>
              <a:t>  postId: 1,</a:t>
            </a:r>
          </a:p>
          <a:p>
            <a:r>
              <a:rPr lang="en-US" altLang="ko-KR" sz="1600"/>
              <a:t>  title: "blueDot </a:t>
            </a:r>
            <a:r>
              <a:rPr lang="ko-KR" altLang="en-US" sz="1600"/>
              <a:t>방문</a:t>
            </a:r>
            <a:r>
              <a:rPr lang="en-US" altLang="ko-KR" sz="1600"/>
              <a:t>",</a:t>
            </a:r>
          </a:p>
          <a:p>
            <a:r>
              <a:rPr lang="en-US" altLang="ko-KR" sz="1600"/>
              <a:t>  writer: "kim",</a:t>
            </a:r>
          </a:p>
          <a:p>
            <a:r>
              <a:rPr lang="en-US" altLang="ko-KR" sz="1600"/>
              <a:t>  year: 4,</a:t>
            </a:r>
          </a:p>
          <a:p>
            <a:r>
              <a:rPr lang="en-US" altLang="ko-KR" sz="1600"/>
              <a:t>  month: 6,</a:t>
            </a:r>
          </a:p>
          <a:p>
            <a:r>
              <a:rPr lang="en-US" altLang="ko-KR" sz="1600"/>
              <a:t>  likes: 5,</a:t>
            </a:r>
          </a:p>
          <a:p>
            <a:r>
              <a:rPr lang="en-US" altLang="ko-KR" sz="1600"/>
              <a:t>};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398527-1C4B-46EB-AEF7-1F7090B46B5B}"/>
              </a:ext>
            </a:extLst>
          </p:cNvPr>
          <p:cNvSpPr/>
          <p:nvPr/>
        </p:nvSpPr>
        <p:spPr>
          <a:xfrm>
            <a:off x="9772815" y="1754291"/>
            <a:ext cx="1929517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const post2 = {</a:t>
            </a:r>
          </a:p>
          <a:p>
            <a:r>
              <a:rPr lang="en-US" altLang="ko-KR" sz="1600"/>
              <a:t>  postId: 2,</a:t>
            </a:r>
          </a:p>
          <a:p>
            <a:r>
              <a:rPr lang="en-US" altLang="ko-KR" sz="1600"/>
              <a:t>  title: "</a:t>
            </a:r>
            <a:r>
              <a:rPr lang="ko-KR" altLang="en-US" sz="1600"/>
              <a:t>한솥 후기</a:t>
            </a:r>
            <a:r>
              <a:rPr lang="en-US" altLang="ko-KR" sz="1600"/>
              <a:t>",</a:t>
            </a:r>
          </a:p>
          <a:p>
            <a:r>
              <a:rPr lang="en-US" altLang="ko-KR" sz="1600"/>
              <a:t>  writer: "kim",</a:t>
            </a:r>
          </a:p>
          <a:p>
            <a:r>
              <a:rPr lang="en-US" altLang="ko-KR" sz="1600"/>
              <a:t>  year: 4,</a:t>
            </a:r>
          </a:p>
          <a:p>
            <a:r>
              <a:rPr lang="en-US" altLang="ko-KR" sz="1600"/>
              <a:t>  month: 6,</a:t>
            </a:r>
          </a:p>
          <a:p>
            <a:r>
              <a:rPr lang="en-US" altLang="ko-KR" sz="1600"/>
              <a:t>  likes: 10,</a:t>
            </a:r>
          </a:p>
          <a:p>
            <a:r>
              <a:rPr lang="en-US" altLang="ko-KR" sz="1600"/>
              <a:t>};</a:t>
            </a:r>
            <a:endParaRPr lang="ko-KR" altLang="en-US" sz="160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6B5399-8238-4D1E-BF57-7F6C7EB8D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09580"/>
              </p:ext>
            </p:extLst>
          </p:nvPr>
        </p:nvGraphicFramePr>
        <p:xfrm>
          <a:off x="7804427" y="4115959"/>
          <a:ext cx="36796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9843">
                  <a:extLst>
                    <a:ext uri="{9D8B030D-6E8A-4147-A177-3AD203B41FA5}">
                      <a16:colId xmlns:a16="http://schemas.microsoft.com/office/drawing/2014/main" val="2131085419"/>
                    </a:ext>
                  </a:extLst>
                </a:gridCol>
                <a:gridCol w="1839843">
                  <a:extLst>
                    <a:ext uri="{9D8B030D-6E8A-4147-A177-3AD203B41FA5}">
                      <a16:colId xmlns:a16="http://schemas.microsoft.com/office/drawing/2014/main" val="818015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5462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E0735C-1BF0-4585-ABE9-D224788A7FE4}"/>
              </a:ext>
            </a:extLst>
          </p:cNvPr>
          <p:cNvSpPr/>
          <p:nvPr/>
        </p:nvSpPr>
        <p:spPr>
          <a:xfrm>
            <a:off x="7125235" y="4653264"/>
            <a:ext cx="2398928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const post1 = {</a:t>
            </a:r>
          </a:p>
          <a:p>
            <a:r>
              <a:rPr lang="en-US" altLang="ko-KR" sz="1600"/>
              <a:t>  postId: 1,</a:t>
            </a:r>
          </a:p>
          <a:p>
            <a:r>
              <a:rPr lang="en-US" altLang="ko-KR" sz="1600"/>
              <a:t>  title: "blueDot </a:t>
            </a:r>
            <a:r>
              <a:rPr lang="ko-KR" altLang="en-US" sz="1600"/>
              <a:t>방문</a:t>
            </a:r>
            <a:r>
              <a:rPr lang="en-US" altLang="ko-KR" sz="1600"/>
              <a:t>",</a:t>
            </a:r>
          </a:p>
          <a:p>
            <a:r>
              <a:rPr lang="en-US" altLang="ko-KR" sz="1600"/>
              <a:t>  writer: "kim",</a:t>
            </a:r>
          </a:p>
          <a:p>
            <a:r>
              <a:rPr lang="en-US" altLang="ko-KR" sz="1600"/>
              <a:t>  year: 4,</a:t>
            </a:r>
          </a:p>
          <a:p>
            <a:r>
              <a:rPr lang="en-US" altLang="ko-KR" sz="1600"/>
              <a:t>  month: 6,</a:t>
            </a:r>
          </a:p>
          <a:p>
            <a:r>
              <a:rPr lang="en-US" altLang="ko-KR" sz="1600"/>
              <a:t>  likes: </a:t>
            </a:r>
            <a:r>
              <a:rPr lang="en-US" altLang="ko-KR" sz="1600">
                <a:solidFill>
                  <a:srgbClr val="FF0000"/>
                </a:solidFill>
              </a:rPr>
              <a:t>6</a:t>
            </a:r>
            <a:r>
              <a:rPr lang="en-US" altLang="ko-KR" sz="1600"/>
              <a:t>,</a:t>
            </a:r>
          </a:p>
          <a:p>
            <a:r>
              <a:rPr lang="en-US" altLang="ko-KR" sz="1600"/>
              <a:t>};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BCB4D0-E4A7-4003-B043-29D9D4D03B68}"/>
              </a:ext>
            </a:extLst>
          </p:cNvPr>
          <p:cNvSpPr/>
          <p:nvPr/>
        </p:nvSpPr>
        <p:spPr>
          <a:xfrm>
            <a:off x="9772815" y="4653264"/>
            <a:ext cx="1929517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const post2 = {</a:t>
            </a:r>
          </a:p>
          <a:p>
            <a:r>
              <a:rPr lang="en-US" altLang="ko-KR" sz="1600"/>
              <a:t>  postId: 2,</a:t>
            </a:r>
          </a:p>
          <a:p>
            <a:r>
              <a:rPr lang="en-US" altLang="ko-KR" sz="1600"/>
              <a:t>  title: "</a:t>
            </a:r>
            <a:r>
              <a:rPr lang="ko-KR" altLang="en-US" sz="1600"/>
              <a:t>한솥 후기</a:t>
            </a:r>
            <a:r>
              <a:rPr lang="en-US" altLang="ko-KR" sz="1600"/>
              <a:t>",</a:t>
            </a:r>
          </a:p>
          <a:p>
            <a:r>
              <a:rPr lang="en-US" altLang="ko-KR" sz="1600"/>
              <a:t>  writer: "kim",</a:t>
            </a:r>
          </a:p>
          <a:p>
            <a:r>
              <a:rPr lang="en-US" altLang="ko-KR" sz="1600"/>
              <a:t>  year: 4,</a:t>
            </a:r>
          </a:p>
          <a:p>
            <a:r>
              <a:rPr lang="en-US" altLang="ko-KR" sz="1600"/>
              <a:t>  month: 6,</a:t>
            </a:r>
          </a:p>
          <a:p>
            <a:r>
              <a:rPr lang="en-US" altLang="ko-KR" sz="1600"/>
              <a:t>  likes: 10,</a:t>
            </a:r>
          </a:p>
          <a:p>
            <a:r>
              <a:rPr lang="en-US" altLang="ko-KR" sz="1600"/>
              <a:t>};</a:t>
            </a:r>
            <a:endParaRPr lang="ko-KR" altLang="en-US" sz="160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95D9900A-407D-47A5-9FE0-91F56A7FB9C5}"/>
              </a:ext>
            </a:extLst>
          </p:cNvPr>
          <p:cNvCxnSpPr>
            <a:endCxn id="8" idx="2"/>
          </p:cNvCxnSpPr>
          <p:nvPr/>
        </p:nvCxnSpPr>
        <p:spPr>
          <a:xfrm rot="10800000">
            <a:off x="8325740" y="3877949"/>
            <a:ext cx="341182" cy="2380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F02F4BA1-FB3B-414C-907F-DF07E954FFC6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0552083" y="3930469"/>
            <a:ext cx="238010" cy="132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34749559-1BF3-4555-AC20-1452FCBB7CF3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8324700" y="4413960"/>
            <a:ext cx="342223" cy="23930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32923829-86FD-4D05-8C5C-083CD175936E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10544241" y="4459931"/>
            <a:ext cx="253694" cy="1329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958F68-3627-45B7-82C9-9389E1A86564}"/>
              </a:ext>
            </a:extLst>
          </p:cNvPr>
          <p:cNvSpPr txBox="1"/>
          <p:nvPr/>
        </p:nvSpPr>
        <p:spPr>
          <a:xfrm>
            <a:off x="8258564" y="3209941"/>
            <a:ext cx="1564659" cy="83099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</a:rPr>
              <a:t>id</a:t>
            </a:r>
            <a:r>
              <a:rPr lang="ko-KR" altLang="en-US" sz="1600">
                <a:solidFill>
                  <a:schemeClr val="tx1"/>
                </a:solidFill>
              </a:rPr>
              <a:t>가 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r>
              <a:rPr lang="ko-KR" altLang="en-US" sz="1600">
                <a:solidFill>
                  <a:schemeClr val="tx1"/>
                </a:solidFill>
              </a:rPr>
              <a:t>이네</a:t>
            </a:r>
            <a:r>
              <a:rPr lang="en-US" altLang="ko-KR" sz="160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likes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r>
              <a:rPr lang="ko-KR" altLang="en-US" sz="1600">
                <a:solidFill>
                  <a:schemeClr val="tx1"/>
                </a:solidFill>
              </a:rPr>
              <a:t> 증가해서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return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891369-C8FC-41E8-8DE8-106E6A08F77E}"/>
              </a:ext>
            </a:extLst>
          </p:cNvPr>
          <p:cNvSpPr txBox="1"/>
          <p:nvPr/>
        </p:nvSpPr>
        <p:spPr>
          <a:xfrm>
            <a:off x="10700553" y="3247855"/>
            <a:ext cx="1451038" cy="58477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</a:rPr>
              <a:t>id</a:t>
            </a:r>
            <a:r>
              <a:rPr lang="ko-KR" altLang="en-US" sz="1600">
                <a:solidFill>
                  <a:schemeClr val="tx1"/>
                </a:solidFill>
              </a:rPr>
              <a:t>가 </a:t>
            </a:r>
            <a:r>
              <a:rPr lang="en-US" altLang="ko-KR" sz="1600">
                <a:solidFill>
                  <a:schemeClr val="tx1"/>
                </a:solidFill>
              </a:rPr>
              <a:t>1 </a:t>
            </a:r>
            <a:r>
              <a:rPr lang="ko-KR" altLang="en-US" sz="1600">
                <a:solidFill>
                  <a:schemeClr val="tx1"/>
                </a:solidFill>
              </a:rPr>
              <a:t>아니네</a:t>
            </a:r>
            <a:r>
              <a:rPr lang="en-US" altLang="ko-KR" sz="160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그대로 </a:t>
            </a:r>
            <a:r>
              <a:rPr lang="en-US" altLang="ko-KR" sz="1600">
                <a:solidFill>
                  <a:schemeClr val="tx1"/>
                </a:solidFill>
              </a:rPr>
              <a:t>return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B8FE75-1386-41D7-B5FE-75E76D5B6CCB}"/>
              </a:ext>
            </a:extLst>
          </p:cNvPr>
          <p:cNvSpPr/>
          <p:nvPr/>
        </p:nvSpPr>
        <p:spPr>
          <a:xfrm>
            <a:off x="503969" y="234284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&lt;p&gt;</a:t>
            </a:r>
          </a:p>
          <a:p>
            <a:r>
              <a:rPr lang="en-US" altLang="ko-KR"/>
              <a:t>          Likes:{post[0].likes}</a:t>
            </a:r>
          </a:p>
          <a:p>
            <a:r>
              <a:rPr lang="en-US" altLang="ko-KR"/>
              <a:t>          &lt;i</a:t>
            </a:r>
          </a:p>
          <a:p>
            <a:r>
              <a:rPr lang="en-US" altLang="ko-KR"/>
              <a:t>            onClick={() =&gt; {</a:t>
            </a:r>
          </a:p>
          <a:p>
            <a:r>
              <a:rPr lang="en-US" altLang="ko-KR"/>
              <a:t>              let modiPost = post.map((p) =&gt;</a:t>
            </a:r>
          </a:p>
          <a:p>
            <a:r>
              <a:rPr lang="en-US" altLang="ko-KR"/>
              <a:t>                p.postId === 1 ? { ...p, likes: p.likes + 1 } : p</a:t>
            </a:r>
          </a:p>
          <a:p>
            <a:r>
              <a:rPr lang="en-US" altLang="ko-KR"/>
              <a:t>              );</a:t>
            </a:r>
          </a:p>
          <a:p>
            <a:r>
              <a:rPr lang="en-US" altLang="ko-KR"/>
              <a:t>              setPost(modiPost);</a:t>
            </a:r>
          </a:p>
          <a:p>
            <a:r>
              <a:rPr lang="en-US" altLang="ko-KR"/>
              <a:t>            }}</a:t>
            </a:r>
          </a:p>
          <a:p>
            <a:r>
              <a:rPr lang="en-US" altLang="ko-KR"/>
              <a:t>          &gt;</a:t>
            </a:r>
          </a:p>
          <a:p>
            <a:r>
              <a:rPr lang="en-US" altLang="ko-KR"/>
              <a:t>            </a:t>
            </a:r>
            <a:r>
              <a:rPr lang="ko-KR" altLang="en-US"/>
              <a:t>👍</a:t>
            </a:r>
          </a:p>
          <a:p>
            <a:r>
              <a:rPr lang="ko-KR" altLang="en-US"/>
              <a:t>          </a:t>
            </a:r>
            <a:r>
              <a:rPr lang="en-US" altLang="ko-KR"/>
              <a:t>&lt;/i&gt;</a:t>
            </a:r>
          </a:p>
          <a:p>
            <a:r>
              <a:rPr lang="en-US" altLang="ko-KR"/>
              <a:t>&lt;/p&gt;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1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/>
              <a:t>아래 코드 전체를 </a:t>
            </a:r>
            <a:r>
              <a:rPr lang="en-US" altLang="ko-KR" b="1"/>
              <a:t>App.js</a:t>
            </a:r>
            <a:r>
              <a:rPr lang="ko-KR" altLang="en-US" b="1"/>
              <a:t>에 넣기</a:t>
            </a:r>
            <a:endParaRPr lang="en-US" altLang="ko-KR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A6FB33-AB66-4C66-B702-D241E55878FF}"/>
              </a:ext>
            </a:extLst>
          </p:cNvPr>
          <p:cNvSpPr/>
          <p:nvPr/>
        </p:nvSpPr>
        <p:spPr>
          <a:xfrm>
            <a:off x="734170" y="1211483"/>
            <a:ext cx="5650727" cy="54476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600"/>
              <a:t>import logo from "./logo.svg";</a:t>
            </a:r>
          </a:p>
          <a:p>
            <a:r>
              <a:rPr lang="ko-KR" altLang="en-US" sz="600"/>
              <a:t>import "./App.css";</a:t>
            </a:r>
          </a:p>
          <a:p>
            <a:r>
              <a:rPr lang="ko-KR" altLang="en-US" sz="600"/>
              <a:t>import { useState } from "react";</a:t>
            </a:r>
          </a:p>
          <a:p>
            <a:r>
              <a:rPr lang="ko-KR" altLang="en-US" sz="600"/>
              <a:t>import Paging from "./Paging";</a:t>
            </a:r>
          </a:p>
          <a:p>
            <a:endParaRPr lang="ko-KR" altLang="en-US" sz="600"/>
          </a:p>
          <a:p>
            <a:r>
              <a:rPr lang="ko-KR" altLang="en-US" sz="600"/>
              <a:t>const shop1 = {</a:t>
            </a:r>
          </a:p>
          <a:p>
            <a:r>
              <a:rPr lang="ko-KR" altLang="en-US" sz="600"/>
              <a:t>  shopId: 1,</a:t>
            </a:r>
          </a:p>
          <a:p>
            <a:r>
              <a:rPr lang="ko-KR" altLang="en-US" sz="600"/>
              <a:t>  name: "한솥도시락",</a:t>
            </a:r>
          </a:p>
          <a:p>
            <a:r>
              <a:rPr lang="ko-KR" altLang="en-US" sz="600"/>
              <a:t>  address: "경북 구미시 대학로 39",</a:t>
            </a:r>
          </a:p>
          <a:p>
            <a:r>
              <a:rPr lang="ko-KR" altLang="en-US" sz="600"/>
              <a:t>  phoneNumber: "054-472-0615",</a:t>
            </a:r>
          </a:p>
          <a:p>
            <a:r>
              <a:rPr lang="ko-KR" altLang="en-US" sz="600"/>
              <a:t>  imageUrl:</a:t>
            </a:r>
          </a:p>
          <a:p>
            <a:r>
              <a:rPr lang="ko-KR" altLang="en-US" sz="600"/>
              <a:t>    "https://search.pstatic.net/common/?src=https%3A%2F%2Fldb-phinf.pstatic.net%2F20190129_78%2F1548769656380Gis2f_JPEG%2F2ouPWK3JIzUca0Bh-7Onclqk.jpg",</a:t>
            </a:r>
          </a:p>
          <a:p>
            <a:r>
              <a:rPr lang="ko-KR" altLang="en-US" sz="600"/>
              <a:t>  star: 4.48,</a:t>
            </a:r>
          </a:p>
          <a:p>
            <a:r>
              <a:rPr lang="ko-KR" altLang="en-US" sz="600"/>
              <a:t>};</a:t>
            </a:r>
          </a:p>
          <a:p>
            <a:r>
              <a:rPr lang="ko-KR" altLang="en-US" sz="600"/>
              <a:t>const shop2 = {</a:t>
            </a:r>
          </a:p>
          <a:p>
            <a:r>
              <a:rPr lang="ko-KR" altLang="en-US" sz="600"/>
              <a:t>  shopId: 1,</a:t>
            </a:r>
          </a:p>
          <a:p>
            <a:r>
              <a:rPr lang="ko-KR" altLang="en-US" sz="600"/>
              <a:t>  name: "짜장꽃필무렵",</a:t>
            </a:r>
          </a:p>
          <a:p>
            <a:r>
              <a:rPr lang="ko-KR" altLang="en-US" sz="600"/>
              <a:t>  address: "경북 구미시 대학로 39 라동 101호",</a:t>
            </a:r>
          </a:p>
          <a:p>
            <a:r>
              <a:rPr lang="ko-KR" altLang="en-US" sz="600"/>
              <a:t>  phoneNumber: "054-471-8414",</a:t>
            </a:r>
          </a:p>
          <a:p>
            <a:r>
              <a:rPr lang="ko-KR" altLang="en-US" sz="600"/>
              <a:t>  imageUrl:</a:t>
            </a:r>
          </a:p>
          <a:p>
            <a:r>
              <a:rPr lang="ko-KR" altLang="en-US" sz="600"/>
              <a:t>    "https://search.pstatic.net/common/?src=https%3A%2F%2Fldb-phinf.pstatic.net%2F20240317_233%2F1710643119018hwXTK_JPEG%2FIMG_4240.jpeg",</a:t>
            </a:r>
          </a:p>
          <a:p>
            <a:r>
              <a:rPr lang="ko-KR" altLang="en-US" sz="600"/>
              <a:t>  star: 4.38,</a:t>
            </a:r>
          </a:p>
          <a:p>
            <a:r>
              <a:rPr lang="ko-KR" altLang="en-US" sz="600"/>
              <a:t>};</a:t>
            </a:r>
          </a:p>
          <a:p>
            <a:endParaRPr lang="ko-KR" altLang="en-US" sz="600"/>
          </a:p>
          <a:p>
            <a:r>
              <a:rPr lang="ko-KR" altLang="en-US" sz="600"/>
              <a:t>function App() {</a:t>
            </a:r>
          </a:p>
          <a:p>
            <a:r>
              <a:rPr lang="ko-KR" altLang="en-US" sz="600"/>
              <a:t>  </a:t>
            </a:r>
            <a:r>
              <a:rPr lang="en-US" altLang="ko-KR" sz="600"/>
              <a:t>const</a:t>
            </a:r>
            <a:r>
              <a:rPr lang="ko-KR" altLang="en-US" sz="600"/>
              <a:t> [shop, setShop] = useState([shop1, shop2]);</a:t>
            </a:r>
            <a:endParaRPr lang="en-US" altLang="ko-KR" sz="600"/>
          </a:p>
          <a:p>
            <a:r>
              <a:rPr lang="en-US" altLang="ko-KR" sz="600"/>
              <a:t>  const [selectedShop, setSelectedShop] = useState(null);</a:t>
            </a:r>
            <a:endParaRPr lang="ko-KR" altLang="en-US" sz="600"/>
          </a:p>
          <a:p>
            <a:endParaRPr lang="ko-KR" altLang="en-US" sz="600"/>
          </a:p>
          <a:p>
            <a:r>
              <a:rPr lang="ko-KR" altLang="en-US" sz="600"/>
              <a:t>  function onClickShop(event) {}</a:t>
            </a:r>
          </a:p>
          <a:p>
            <a:r>
              <a:rPr lang="ko-KR" altLang="en-US" sz="600"/>
              <a:t>  return (</a:t>
            </a:r>
          </a:p>
          <a:p>
            <a:r>
              <a:rPr lang="ko-KR" altLang="en-US" sz="600"/>
              <a:t>    &lt;div className="post-container"&gt;</a:t>
            </a:r>
          </a:p>
          <a:p>
            <a:r>
              <a:rPr lang="ko-KR" altLang="en-US" sz="600"/>
              <a:t>      &lt;div className="post-list" onClick={onClickShop}&gt;</a:t>
            </a:r>
          </a:p>
          <a:p>
            <a:r>
              <a:rPr lang="ko-KR" altLang="en-US" sz="600"/>
              <a:t>        &lt;h2&gt;상호명: {shop[0].name}&lt;/h2&gt;</a:t>
            </a:r>
          </a:p>
          <a:p>
            <a:r>
              <a:rPr lang="ko-KR" altLang="en-US" sz="600"/>
              <a:t>        &lt;img src={shop[0].imageUrl}&gt;&lt;/img&gt;</a:t>
            </a:r>
          </a:p>
          <a:p>
            <a:r>
              <a:rPr lang="ko-KR" altLang="en-US" sz="600"/>
              <a:t>      &lt;/div&gt;</a:t>
            </a:r>
          </a:p>
          <a:p>
            <a:r>
              <a:rPr lang="ko-KR" altLang="en-US" sz="600"/>
              <a:t>      &lt;div className="post-list" onClick={onClickShop}&gt;</a:t>
            </a:r>
          </a:p>
          <a:p>
            <a:r>
              <a:rPr lang="ko-KR" altLang="en-US" sz="600"/>
              <a:t>        &lt;h2&gt;상호명: {shop[1].name}&lt;/h2&gt;</a:t>
            </a:r>
          </a:p>
          <a:p>
            <a:r>
              <a:rPr lang="ko-KR" altLang="en-US" sz="600"/>
              <a:t>        &lt;img src={shop[1].imageUrl}&gt;&lt;/img&gt;</a:t>
            </a:r>
          </a:p>
          <a:p>
            <a:r>
              <a:rPr lang="ko-KR" altLang="en-US" sz="600"/>
              <a:t>      &lt;/div&gt;</a:t>
            </a:r>
          </a:p>
          <a:p>
            <a:r>
              <a:rPr lang="ko-KR" altLang="en-US" sz="600"/>
              <a:t>      &lt;div&gt;</a:t>
            </a:r>
          </a:p>
          <a:p>
            <a:r>
              <a:rPr lang="ko-KR" altLang="en-US" sz="600"/>
              <a:t>        &lt;h2&gt;상세정보&lt;/h2&gt;</a:t>
            </a:r>
          </a:p>
          <a:p>
            <a:r>
              <a:rPr lang="ko-KR" altLang="en-US" sz="600"/>
              <a:t>        &lt;div&gt;</a:t>
            </a:r>
          </a:p>
          <a:p>
            <a:r>
              <a:rPr lang="ko-KR" altLang="en-US" sz="600"/>
              <a:t>          &lt;div&gt;</a:t>
            </a:r>
          </a:p>
          <a:p>
            <a:r>
              <a:rPr lang="ko-KR" altLang="en-US" sz="600"/>
              <a:t>            &lt;span&gt;주소&lt;/span&gt;</a:t>
            </a:r>
          </a:p>
          <a:p>
            <a:r>
              <a:rPr lang="ko-KR" altLang="en-US" sz="600"/>
              <a:t>          &lt;/div&gt;</a:t>
            </a:r>
          </a:p>
          <a:p>
            <a:r>
              <a:rPr lang="ko-KR" altLang="en-US" sz="600"/>
              <a:t>          &lt;div&gt;</a:t>
            </a:r>
          </a:p>
          <a:p>
            <a:r>
              <a:rPr lang="ko-KR" altLang="en-US" sz="600"/>
              <a:t>            &lt;span&gt;전화번호&lt;/span&gt;</a:t>
            </a:r>
          </a:p>
          <a:p>
            <a:r>
              <a:rPr lang="ko-KR" altLang="en-US" sz="600"/>
              <a:t>          &lt;/div&gt;</a:t>
            </a:r>
          </a:p>
          <a:p>
            <a:r>
              <a:rPr lang="ko-KR" altLang="en-US" sz="600"/>
              <a:t>          &lt;div&gt;</a:t>
            </a:r>
          </a:p>
          <a:p>
            <a:r>
              <a:rPr lang="ko-KR" altLang="en-US" sz="600"/>
              <a:t>            &lt;span&gt;별점&lt;/span&gt;</a:t>
            </a:r>
          </a:p>
          <a:p>
            <a:r>
              <a:rPr lang="ko-KR" altLang="en-US" sz="600"/>
              <a:t>          &lt;/div&gt;</a:t>
            </a:r>
          </a:p>
          <a:p>
            <a:r>
              <a:rPr lang="ko-KR" altLang="en-US" sz="600"/>
              <a:t>        &lt;/div&gt;</a:t>
            </a:r>
          </a:p>
          <a:p>
            <a:r>
              <a:rPr lang="ko-KR" altLang="en-US" sz="600"/>
              <a:t>      &lt;/div&gt;</a:t>
            </a:r>
          </a:p>
          <a:p>
            <a:r>
              <a:rPr lang="ko-KR" altLang="en-US" sz="600"/>
              <a:t>    &lt;/div&gt;</a:t>
            </a:r>
          </a:p>
          <a:p>
            <a:r>
              <a:rPr lang="ko-KR" altLang="en-US" sz="600"/>
              <a:t>  );</a:t>
            </a:r>
          </a:p>
          <a:p>
            <a:r>
              <a:rPr lang="ko-KR" altLang="en-US" sz="600"/>
              <a:t>}</a:t>
            </a:r>
          </a:p>
          <a:p>
            <a:endParaRPr lang="ko-KR" altLang="en-US" sz="600"/>
          </a:p>
          <a:p>
            <a:r>
              <a:rPr lang="ko-KR" altLang="en-US" sz="600"/>
              <a:t>export default App;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84017A-2B4B-402C-ABC6-03266B015ECE}"/>
              </a:ext>
            </a:extLst>
          </p:cNvPr>
          <p:cNvSpPr/>
          <p:nvPr/>
        </p:nvSpPr>
        <p:spPr>
          <a:xfrm>
            <a:off x="6713551" y="1211483"/>
            <a:ext cx="184205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img {</a:t>
            </a:r>
          </a:p>
          <a:p>
            <a:r>
              <a:rPr lang="en-US" altLang="ko-KR"/>
              <a:t>  width: 200px;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38C9B6-D0C8-4A98-8CB2-274A03B213B6}"/>
              </a:ext>
            </a:extLst>
          </p:cNvPr>
          <p:cNvSpPr txBox="1"/>
          <p:nvPr/>
        </p:nvSpPr>
        <p:spPr>
          <a:xfrm>
            <a:off x="8661404" y="148848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css</a:t>
            </a:r>
            <a:r>
              <a:rPr lang="ko-KR" altLang="en-US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33734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Component State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컴포넌트 안에서 관리되는 데이터를 유지하기 위한 </a:t>
            </a:r>
            <a:r>
              <a:rPr lang="en-US" altLang="ko-KR" sz="1800" dirty="0"/>
              <a:t>JS </a:t>
            </a:r>
            <a:r>
              <a:rPr lang="ko-KR" altLang="en-US" sz="1800" dirty="0"/>
              <a:t>오브젝트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>
                <a:solidFill>
                  <a:srgbClr val="FF0000"/>
                </a:solidFill>
              </a:rPr>
              <a:t>State</a:t>
            </a:r>
            <a:r>
              <a:rPr lang="ko-KR" altLang="en-US" sz="1800" dirty="0">
                <a:solidFill>
                  <a:srgbClr val="FF0000"/>
                </a:solidFill>
              </a:rPr>
              <a:t>의 값이 </a:t>
            </a:r>
            <a:r>
              <a:rPr lang="ko-KR" altLang="en-US" sz="1800">
                <a:solidFill>
                  <a:srgbClr val="FF0000"/>
                </a:solidFill>
              </a:rPr>
              <a:t>변경되면 </a:t>
            </a:r>
            <a:r>
              <a:rPr lang="en-US" altLang="ko-KR" sz="1800">
                <a:solidFill>
                  <a:srgbClr val="FF0000"/>
                </a:solidFill>
              </a:rPr>
              <a:t>State</a:t>
            </a:r>
            <a:r>
              <a:rPr lang="ko-KR" altLang="en-US" sz="1800">
                <a:solidFill>
                  <a:srgbClr val="FF0000"/>
                </a:solidFill>
              </a:rPr>
              <a:t>를 담고 있는 </a:t>
            </a:r>
            <a:r>
              <a:rPr lang="en-US" altLang="ko-KR" sz="1800">
                <a:solidFill>
                  <a:srgbClr val="FF0000"/>
                </a:solidFill>
              </a:rPr>
              <a:t>html</a:t>
            </a:r>
            <a:r>
              <a:rPr lang="ko-KR" altLang="en-US" sz="1800">
                <a:solidFill>
                  <a:srgbClr val="FF0000"/>
                </a:solidFill>
              </a:rPr>
              <a:t>를 재렌더링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solidFill>
                  <a:srgbClr val="FF0000"/>
                </a:solidFill>
              </a:rPr>
              <a:t>일반변수는 값이 변하더라도 렌더링이 발생하지 않음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데이터를 관리한다는 측면에서는 </a:t>
            </a:r>
            <a:r>
              <a:rPr lang="en-US" altLang="ko-KR" sz="1800" dirty="0"/>
              <a:t>Props</a:t>
            </a:r>
            <a:r>
              <a:rPr lang="ko-KR" altLang="en-US" sz="1800" dirty="0"/>
              <a:t>와 유사하지만 </a:t>
            </a:r>
            <a:r>
              <a:rPr lang="ko-KR" altLang="en-US" sz="1800"/>
              <a:t>용도가 다름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 b="1"/>
              <a:t>사용법</a:t>
            </a:r>
            <a:r>
              <a:rPr lang="ko-KR" altLang="en-US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[</a:t>
            </a:r>
            <a:r>
              <a:rPr lang="ko-KR" altLang="en-US" sz="1800"/>
              <a:t>데이터를 저장하는 변수</a:t>
            </a:r>
            <a:r>
              <a:rPr lang="en-US" altLang="ko-KR" sz="1800"/>
              <a:t>, </a:t>
            </a:r>
            <a:r>
              <a:rPr lang="ko-KR" altLang="en-US" sz="1800"/>
              <a:t>값을 변경하는 함수</a:t>
            </a:r>
            <a:r>
              <a:rPr lang="en-US" altLang="ko-KR" sz="1800"/>
              <a:t>] = useState(</a:t>
            </a:r>
            <a:r>
              <a:rPr lang="ko-KR" altLang="en-US" sz="1800"/>
              <a:t>초기값</a:t>
            </a:r>
            <a:r>
              <a:rPr lang="en-US" altLang="ko-KR" sz="1800"/>
              <a:t>:optional)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en-US" altLang="ko-KR" sz="2000" b="1" dirty="0"/>
              <a:t>Hook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함수형 컴포넌트에 상태 관리 및 여러 기능을 사용할 수 있도록 </a:t>
            </a:r>
            <a:r>
              <a:rPr lang="ko-KR" altLang="en-US" sz="1800" dirty="0" err="1"/>
              <a:t>리액트</a:t>
            </a:r>
            <a:r>
              <a:rPr lang="ko-KR" altLang="en-US" sz="1800" dirty="0"/>
              <a:t> 버전 </a:t>
            </a:r>
            <a:r>
              <a:rPr lang="en-US" altLang="ko-KR" sz="1800" dirty="0"/>
              <a:t>16.8</a:t>
            </a:r>
            <a:r>
              <a:rPr lang="ko-KR" altLang="en-US" sz="1800" dirty="0"/>
              <a:t>부터 추가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useState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useEffect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51D95D-B37F-4802-ADDE-CF0F89969472}"/>
              </a:ext>
            </a:extLst>
          </p:cNvPr>
          <p:cNvSpPr/>
          <p:nvPr/>
        </p:nvSpPr>
        <p:spPr>
          <a:xfrm>
            <a:off x="8325467" y="6412906"/>
            <a:ext cx="3536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/>
              <a:t>[</a:t>
            </a:r>
            <a:r>
              <a:rPr lang="ko-KR" altLang="en-US" sz="1400"/>
              <a:t>참고</a:t>
            </a:r>
            <a:r>
              <a:rPr lang="en-US" altLang="ko-KR" sz="1400"/>
              <a:t>]</a:t>
            </a:r>
            <a:r>
              <a:rPr lang="ko-KR" altLang="en-US" sz="1400"/>
              <a:t> </a:t>
            </a:r>
            <a:r>
              <a:rPr lang="ko-KR" altLang="en-US" sz="1400" dirty="0"/>
              <a:t>https://reactjs.org/docs/faq-state.html</a:t>
            </a:r>
          </a:p>
        </p:txBody>
      </p:sp>
    </p:spTree>
    <p:extLst>
      <p:ext uri="{BB962C8B-B14F-4D97-AF65-F5344CB8AC3E}">
        <p14:creationId xmlns:p14="http://schemas.microsoft.com/office/powerpoint/2010/main" val="12910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/>
              <a:t>클릭한 </a:t>
            </a:r>
            <a:r>
              <a:rPr lang="en-US" altLang="ko-KR" b="1"/>
              <a:t>div</a:t>
            </a:r>
            <a:r>
              <a:rPr lang="ko-KR" altLang="en-US" b="1"/>
              <a:t>에 포함된 음식점 정보를 상세정보에 표시하기</a:t>
            </a:r>
            <a:endParaRPr lang="en-US" altLang="ko-KR" b="1"/>
          </a:p>
          <a:p>
            <a:pPr algn="just">
              <a:lnSpc>
                <a:spcPct val="150000"/>
              </a:lnSpc>
            </a:pPr>
            <a:r>
              <a:rPr lang="ko-KR" altLang="en-US" sz="2000"/>
              <a:t>힌트</a:t>
            </a:r>
            <a:r>
              <a:rPr lang="en-US" altLang="ko-KR" sz="2000"/>
              <a:t>) </a:t>
            </a:r>
            <a:r>
              <a:rPr lang="ko-KR" altLang="en-US" sz="2000"/>
              <a:t>클릭 정보를 바탕으로 </a:t>
            </a:r>
            <a:r>
              <a:rPr lang="en-US" altLang="ko-KR" sz="2000"/>
              <a:t>selectedShop</a:t>
            </a:r>
            <a:r>
              <a:rPr lang="ko-KR" altLang="en-US" sz="2000"/>
              <a:t>을 교체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F93D12-140B-45FF-98C7-B817D7A2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42" y="1963882"/>
            <a:ext cx="4489837" cy="43433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C98D69-1E9C-4EDC-AC06-61DAAFBF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766" y="2530926"/>
            <a:ext cx="4439270" cy="914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63ABF4-FC06-4F58-B6A6-AA6D8FE92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766" y="4184694"/>
            <a:ext cx="5306165" cy="971686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A63F550-1DBF-45E6-8747-E1AB42D08139}"/>
              </a:ext>
            </a:extLst>
          </p:cNvPr>
          <p:cNvSpPr/>
          <p:nvPr/>
        </p:nvSpPr>
        <p:spPr>
          <a:xfrm>
            <a:off x="4778955" y="2807369"/>
            <a:ext cx="667909" cy="25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6362A-5EB4-49BB-A8BF-74E854F729AE}"/>
              </a:ext>
            </a:extLst>
          </p:cNvPr>
          <p:cNvSpPr txBox="1"/>
          <p:nvPr/>
        </p:nvSpPr>
        <p:spPr>
          <a:xfrm>
            <a:off x="4771244" y="25001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7D29901-AD1B-4EEC-B1FA-45C10609BFCE}"/>
              </a:ext>
            </a:extLst>
          </p:cNvPr>
          <p:cNvSpPr/>
          <p:nvPr/>
        </p:nvSpPr>
        <p:spPr>
          <a:xfrm>
            <a:off x="4790086" y="4706210"/>
            <a:ext cx="667909" cy="25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071A5-6948-4E8F-A205-C6D873F03571}"/>
              </a:ext>
            </a:extLst>
          </p:cNvPr>
          <p:cNvSpPr txBox="1"/>
          <p:nvPr/>
        </p:nvSpPr>
        <p:spPr>
          <a:xfrm>
            <a:off x="4782375" y="439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13306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실습해답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5B5D54-D608-4DDD-BE3A-928D6E76817A}"/>
              </a:ext>
            </a:extLst>
          </p:cNvPr>
          <p:cNvSpPr/>
          <p:nvPr/>
        </p:nvSpPr>
        <p:spPr>
          <a:xfrm>
            <a:off x="614902" y="504029"/>
            <a:ext cx="6096000" cy="72019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700"/>
              <a:t>import logo from "./logo.svg";</a:t>
            </a:r>
          </a:p>
          <a:p>
            <a:r>
              <a:rPr lang="ko-KR" altLang="en-US" sz="700"/>
              <a:t>import "./App.css";</a:t>
            </a:r>
          </a:p>
          <a:p>
            <a:r>
              <a:rPr lang="ko-KR" altLang="en-US" sz="700"/>
              <a:t>import { useState } from "react";</a:t>
            </a:r>
          </a:p>
          <a:p>
            <a:r>
              <a:rPr lang="ko-KR" altLang="en-US" sz="700"/>
              <a:t>import Paging from "./Paging";</a:t>
            </a:r>
          </a:p>
          <a:p>
            <a:endParaRPr lang="ko-KR" altLang="en-US" sz="700"/>
          </a:p>
          <a:p>
            <a:r>
              <a:rPr lang="ko-KR" altLang="en-US" sz="700"/>
              <a:t>const shop1 = {</a:t>
            </a:r>
          </a:p>
          <a:p>
            <a:r>
              <a:rPr lang="ko-KR" altLang="en-US" sz="700"/>
              <a:t>  shopId: 1,</a:t>
            </a:r>
          </a:p>
          <a:p>
            <a:r>
              <a:rPr lang="ko-KR" altLang="en-US" sz="700"/>
              <a:t>  name: "한솥도시락",</a:t>
            </a:r>
          </a:p>
          <a:p>
            <a:r>
              <a:rPr lang="ko-KR" altLang="en-US" sz="700"/>
              <a:t>  address: "경북 구미시 대학로 39",</a:t>
            </a:r>
          </a:p>
          <a:p>
            <a:r>
              <a:rPr lang="ko-KR" altLang="en-US" sz="700"/>
              <a:t>  phoneNumber: "054-472-0615",</a:t>
            </a:r>
          </a:p>
          <a:p>
            <a:r>
              <a:rPr lang="ko-KR" altLang="en-US" sz="700"/>
              <a:t>  imageUrl:</a:t>
            </a:r>
          </a:p>
          <a:p>
            <a:r>
              <a:rPr lang="ko-KR" altLang="en-US" sz="700"/>
              <a:t>    "https://search.pstatic.net/common/?src=https%3A%2F%2Fldb-phinf.pstatic.net%2F20190129_78%2F1548769656380Gis2f_JPEG%2F2ouPWK3JIzUca0Bh-7Onclqk.jpg",</a:t>
            </a:r>
          </a:p>
          <a:p>
            <a:r>
              <a:rPr lang="ko-KR" altLang="en-US" sz="700"/>
              <a:t>  star: 4.48,</a:t>
            </a:r>
          </a:p>
          <a:p>
            <a:r>
              <a:rPr lang="ko-KR" altLang="en-US" sz="700"/>
              <a:t>};</a:t>
            </a:r>
          </a:p>
          <a:p>
            <a:r>
              <a:rPr lang="ko-KR" altLang="en-US" sz="700"/>
              <a:t>const shop2 = {</a:t>
            </a:r>
          </a:p>
          <a:p>
            <a:r>
              <a:rPr lang="ko-KR" altLang="en-US" sz="700"/>
              <a:t>  shopId: 2,</a:t>
            </a:r>
          </a:p>
          <a:p>
            <a:r>
              <a:rPr lang="ko-KR" altLang="en-US" sz="700"/>
              <a:t>  name: "짜장꽃필무렵",</a:t>
            </a:r>
          </a:p>
          <a:p>
            <a:r>
              <a:rPr lang="ko-KR" altLang="en-US" sz="700"/>
              <a:t>  address: "경북 구미시 대학로 39 라동 101호",</a:t>
            </a:r>
          </a:p>
          <a:p>
            <a:r>
              <a:rPr lang="ko-KR" altLang="en-US" sz="700"/>
              <a:t>  phoneNumber: "054-471-8414",</a:t>
            </a:r>
          </a:p>
          <a:p>
            <a:r>
              <a:rPr lang="ko-KR" altLang="en-US" sz="700"/>
              <a:t>  imageUrl:</a:t>
            </a:r>
          </a:p>
          <a:p>
            <a:r>
              <a:rPr lang="ko-KR" altLang="en-US" sz="700"/>
              <a:t>    "https://search.pstatic.net/common/?src=https%3A%2F%2Fldb-phinf.pstatic.net%2F20240317_233%2F1710643119018hwXTK_JPEG%2FIMG_4240.jpeg",</a:t>
            </a:r>
          </a:p>
          <a:p>
            <a:r>
              <a:rPr lang="ko-KR" altLang="en-US" sz="700"/>
              <a:t>  star: 4.38,</a:t>
            </a:r>
          </a:p>
          <a:p>
            <a:r>
              <a:rPr lang="ko-KR" altLang="en-US" sz="700"/>
              <a:t>};</a:t>
            </a:r>
          </a:p>
          <a:p>
            <a:endParaRPr lang="ko-KR" altLang="en-US" sz="700"/>
          </a:p>
          <a:p>
            <a:r>
              <a:rPr lang="ko-KR" altLang="en-US" sz="700"/>
              <a:t>function App() {</a:t>
            </a:r>
          </a:p>
          <a:p>
            <a:r>
              <a:rPr lang="ko-KR" altLang="en-US" sz="700"/>
              <a:t>  const [shop, setShop] = useState([shop1, shop2]);</a:t>
            </a:r>
          </a:p>
          <a:p>
            <a:r>
              <a:rPr lang="ko-KR" altLang="en-US" sz="700"/>
              <a:t>  const [selectedShop, setSelectedShop] = useState(null);</a:t>
            </a:r>
          </a:p>
          <a:p>
            <a:endParaRPr lang="ko-KR" altLang="en-US" sz="700"/>
          </a:p>
          <a:p>
            <a:r>
              <a:rPr lang="ko-KR" altLang="en-US" sz="700"/>
              <a:t>  function onClickShop(event) {</a:t>
            </a:r>
          </a:p>
          <a:p>
            <a:r>
              <a:rPr lang="ko-KR" altLang="en-US" sz="700"/>
              <a:t>    const selectedShopIndex = parseInt(event.currentTarget.dataset.shopid) - 1;</a:t>
            </a:r>
          </a:p>
          <a:p>
            <a:r>
              <a:rPr lang="ko-KR" altLang="en-US" sz="700"/>
              <a:t>    console.log("selectedShopIndex", selectedShopIndex);</a:t>
            </a:r>
          </a:p>
          <a:p>
            <a:r>
              <a:rPr lang="ko-KR" altLang="en-US" sz="700"/>
              <a:t>    setSelectedShop((prev) =&gt; shop[selectedShopIndex]);</a:t>
            </a:r>
          </a:p>
          <a:p>
            <a:r>
              <a:rPr lang="ko-KR" altLang="en-US" sz="700"/>
              <a:t>  }</a:t>
            </a:r>
          </a:p>
          <a:p>
            <a:r>
              <a:rPr lang="ko-KR" altLang="en-US" sz="700"/>
              <a:t>  return (</a:t>
            </a:r>
          </a:p>
          <a:p>
            <a:r>
              <a:rPr lang="ko-KR" altLang="en-US" sz="700"/>
              <a:t>    &lt;div className="post-container"&gt;</a:t>
            </a:r>
          </a:p>
          <a:p>
            <a:r>
              <a:rPr lang="ko-KR" altLang="en-US" sz="700"/>
              <a:t>      &lt;div className="post-list" onClick={onClickShop} data-shopId={1}&gt;</a:t>
            </a:r>
          </a:p>
          <a:p>
            <a:r>
              <a:rPr lang="ko-KR" altLang="en-US" sz="700"/>
              <a:t>        &lt;h2&gt;상호명: {shop[0].name}&lt;/h2&gt;</a:t>
            </a:r>
          </a:p>
          <a:p>
            <a:r>
              <a:rPr lang="ko-KR" altLang="en-US" sz="700"/>
              <a:t>        &lt;img src={shop[0].imageUrl}&gt;&lt;/img&gt;</a:t>
            </a:r>
          </a:p>
          <a:p>
            <a:r>
              <a:rPr lang="ko-KR" altLang="en-US" sz="700"/>
              <a:t>      &lt;/div&gt;</a:t>
            </a:r>
          </a:p>
          <a:p>
            <a:r>
              <a:rPr lang="ko-KR" altLang="en-US" sz="700"/>
              <a:t>      &lt;div className="post-list" onClick={onClickShop} data-shopId={2}&gt;</a:t>
            </a:r>
          </a:p>
          <a:p>
            <a:r>
              <a:rPr lang="ko-KR" altLang="en-US" sz="700"/>
              <a:t>        &lt;h2&gt;상호명: {shop[1].name}&lt;/h2&gt;</a:t>
            </a:r>
          </a:p>
          <a:p>
            <a:r>
              <a:rPr lang="ko-KR" altLang="en-US" sz="700"/>
              <a:t>        &lt;img src={shop[1].imageUrl}&gt;&lt;/img&gt;</a:t>
            </a:r>
          </a:p>
          <a:p>
            <a:r>
              <a:rPr lang="ko-KR" altLang="en-US" sz="700"/>
              <a:t>      &lt;/div&gt;</a:t>
            </a:r>
          </a:p>
          <a:p>
            <a:r>
              <a:rPr lang="ko-KR" altLang="en-US" sz="700"/>
              <a:t>      &lt;div&gt;</a:t>
            </a:r>
          </a:p>
          <a:p>
            <a:r>
              <a:rPr lang="ko-KR" altLang="en-US" sz="700"/>
              <a:t>        &lt;h2&gt;상세정보&lt;/h2&gt;</a:t>
            </a:r>
          </a:p>
          <a:p>
            <a:r>
              <a:rPr lang="ko-KR" altLang="en-US" sz="700"/>
              <a:t>        &lt;div&gt;</a:t>
            </a:r>
          </a:p>
          <a:p>
            <a:r>
              <a:rPr lang="ko-KR" altLang="en-US" sz="700"/>
              <a:t>          &lt;div&gt;</a:t>
            </a:r>
          </a:p>
          <a:p>
            <a:r>
              <a:rPr lang="ko-KR" altLang="en-US" sz="700"/>
              <a:t>            &lt;span&gt;주소&lt;/span&gt;</a:t>
            </a:r>
          </a:p>
          <a:p>
            <a:r>
              <a:rPr lang="ko-KR" altLang="en-US" sz="700"/>
              <a:t>            &lt;span&gt;{selectedShop ? selectedShop.address : null}&lt;/span&gt;</a:t>
            </a:r>
          </a:p>
          <a:p>
            <a:r>
              <a:rPr lang="ko-KR" altLang="en-US" sz="700"/>
              <a:t>          &lt;/div&gt;</a:t>
            </a:r>
          </a:p>
          <a:p>
            <a:r>
              <a:rPr lang="ko-KR" altLang="en-US" sz="700"/>
              <a:t>          &lt;div&gt;</a:t>
            </a:r>
          </a:p>
          <a:p>
            <a:r>
              <a:rPr lang="ko-KR" altLang="en-US" sz="700"/>
              <a:t>            &lt;span&gt;전화번호&lt;/span&gt;</a:t>
            </a:r>
          </a:p>
          <a:p>
            <a:r>
              <a:rPr lang="ko-KR" altLang="en-US" sz="700"/>
              <a:t>            &lt;span&gt;{selectedShop ? selectedShop.phoneNumber : null}&lt;/span&gt;</a:t>
            </a:r>
          </a:p>
          <a:p>
            <a:r>
              <a:rPr lang="ko-KR" altLang="en-US" sz="700"/>
              <a:t>          &lt;/div&gt;</a:t>
            </a:r>
          </a:p>
          <a:p>
            <a:r>
              <a:rPr lang="ko-KR" altLang="en-US" sz="700"/>
              <a:t>          &lt;div&gt;</a:t>
            </a:r>
          </a:p>
          <a:p>
            <a:r>
              <a:rPr lang="ko-KR" altLang="en-US" sz="700"/>
              <a:t>            &lt;span&gt;별점&lt;/span&gt;</a:t>
            </a:r>
          </a:p>
          <a:p>
            <a:r>
              <a:rPr lang="ko-KR" altLang="en-US" sz="700"/>
              <a:t>            &lt;span&gt;{selectedShop ? selectedShop.star : null}&lt;/span&gt;</a:t>
            </a:r>
          </a:p>
          <a:p>
            <a:r>
              <a:rPr lang="ko-KR" altLang="en-US" sz="700"/>
              <a:t>          &lt;/div&gt;</a:t>
            </a:r>
          </a:p>
          <a:p>
            <a:r>
              <a:rPr lang="ko-KR" altLang="en-US" sz="700"/>
              <a:t>        &lt;/div&gt;</a:t>
            </a:r>
          </a:p>
          <a:p>
            <a:r>
              <a:rPr lang="ko-KR" altLang="en-US" sz="700"/>
              <a:t>      &lt;/div&gt;</a:t>
            </a:r>
          </a:p>
          <a:p>
            <a:r>
              <a:rPr lang="ko-KR" altLang="en-US" sz="700"/>
              <a:t>    &lt;/div&gt;</a:t>
            </a:r>
          </a:p>
          <a:p>
            <a:r>
              <a:rPr lang="ko-KR" altLang="en-US" sz="700"/>
              <a:t>  );</a:t>
            </a:r>
          </a:p>
          <a:p>
            <a:r>
              <a:rPr lang="ko-KR" altLang="en-US" sz="700"/>
              <a:t>}</a:t>
            </a:r>
          </a:p>
          <a:p>
            <a:endParaRPr lang="ko-KR" altLang="en-US" sz="700"/>
          </a:p>
          <a:p>
            <a:r>
              <a:rPr lang="ko-KR" altLang="en-US" sz="70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82987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Basic Hooks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useState</a:t>
            </a:r>
            <a:r>
              <a:rPr lang="en-US" altLang="ko-KR" sz="1800" dirty="0"/>
              <a:t>()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useEffect</a:t>
            </a:r>
            <a:r>
              <a:rPr lang="en-US" altLang="ko-KR" sz="1800" dirty="0"/>
              <a:t>()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useContext</a:t>
            </a:r>
            <a:r>
              <a:rPr lang="en-US" altLang="ko-KR" sz="1800" dirty="0"/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/>
              <a:t>Additional Hooks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useReducer</a:t>
            </a:r>
            <a:r>
              <a:rPr lang="en-US" altLang="ko-KR" sz="1800" dirty="0"/>
              <a:t>()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useMemo</a:t>
            </a:r>
            <a:r>
              <a:rPr lang="en-US" altLang="ko-KR" sz="1800" dirty="0"/>
              <a:t>()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useCallback</a:t>
            </a:r>
            <a:r>
              <a:rPr lang="en-US" altLang="ko-KR" sz="1800" dirty="0"/>
              <a:t>()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useImperativeHandle</a:t>
            </a:r>
            <a:r>
              <a:rPr lang="en-US" altLang="ko-KR" sz="1800" dirty="0"/>
              <a:t>()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useDebugValue</a:t>
            </a:r>
            <a:r>
              <a:rPr lang="en-US" altLang="ko-KR" sz="1800" dirty="0"/>
              <a:t>()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useRef</a:t>
            </a:r>
            <a:r>
              <a:rPr lang="en-US" altLang="ko-KR" sz="1800" dirty="0"/>
              <a:t>()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useLayoutEffect</a:t>
            </a:r>
            <a:r>
              <a:rPr lang="en-US" altLang="ko-KR" sz="1800" dirty="0"/>
              <a:t>()</a:t>
            </a: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51D95D-B37F-4802-ADDE-CF0F89969472}"/>
              </a:ext>
            </a:extLst>
          </p:cNvPr>
          <p:cNvSpPr/>
          <p:nvPr/>
        </p:nvSpPr>
        <p:spPr>
          <a:xfrm>
            <a:off x="5884345" y="6390196"/>
            <a:ext cx="616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/>
              <a:t>[</a:t>
            </a:r>
            <a:r>
              <a:rPr lang="ko-KR" altLang="en-US" sz="1400"/>
              <a:t>참고</a:t>
            </a:r>
            <a:r>
              <a:rPr lang="en-US" altLang="ko-KR" sz="1400"/>
              <a:t>]</a:t>
            </a:r>
            <a:r>
              <a:rPr lang="ko-KR" altLang="en-US" sz="1400"/>
              <a:t> </a:t>
            </a:r>
            <a:r>
              <a:rPr lang="en-US" altLang="ko-KR" sz="1400" dirty="0"/>
              <a:t>https://enlear.academy/types-of-react-hooks-best-practices-45c275b55b1f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82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/>
              <a:t>App.css </a:t>
            </a:r>
            <a:r>
              <a:rPr lang="ko-KR" altLang="en-US" b="1"/>
              <a:t>수정</a:t>
            </a: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671B30-F3C8-47F7-AD83-CAC0E3536FDF}"/>
              </a:ext>
            </a:extLst>
          </p:cNvPr>
          <p:cNvSpPr/>
          <p:nvPr/>
        </p:nvSpPr>
        <p:spPr>
          <a:xfrm>
            <a:off x="608929" y="1381156"/>
            <a:ext cx="4346248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/>
              <a:t>* {</a:t>
            </a:r>
          </a:p>
          <a:p>
            <a:r>
              <a:rPr lang="en-US" altLang="ko-KR" sz="2000"/>
              <a:t>  margin: 0;</a:t>
            </a:r>
          </a:p>
          <a:p>
            <a:r>
              <a:rPr lang="en-US" altLang="ko-KR" sz="2000"/>
              <a:t>  padding: 0;</a:t>
            </a:r>
          </a:p>
          <a:p>
            <a:r>
              <a:rPr lang="en-US" altLang="ko-KR" sz="2000"/>
              <a:t>  box-sizing: border-box;</a:t>
            </a:r>
          </a:p>
          <a:p>
            <a:r>
              <a:rPr lang="en-US" altLang="ko-KR" sz="2000"/>
              <a:t>}</a:t>
            </a:r>
          </a:p>
          <a:p>
            <a:r>
              <a:rPr lang="en-US" altLang="ko-KR" sz="2000"/>
              <a:t>.post-container {</a:t>
            </a:r>
          </a:p>
          <a:p>
            <a:r>
              <a:rPr lang="en-US" altLang="ko-KR" sz="2000"/>
              <a:t>  width: 800px;</a:t>
            </a:r>
          </a:p>
          <a:p>
            <a:r>
              <a:rPr lang="en-US" altLang="ko-KR" sz="2000"/>
              <a:t>  background-color: #d0d0d0;</a:t>
            </a:r>
          </a:p>
          <a:p>
            <a:r>
              <a:rPr lang="en-US" altLang="ko-KR" sz="2000"/>
              <a:t>  padding: 1rem;</a:t>
            </a:r>
          </a:p>
          <a:p>
            <a:r>
              <a:rPr lang="en-US" altLang="ko-KR" sz="2000"/>
              <a:t>}</a:t>
            </a:r>
          </a:p>
          <a:p>
            <a:r>
              <a:rPr lang="en-US" altLang="ko-KR" sz="2000"/>
              <a:t>.post-container .post-list {</a:t>
            </a:r>
          </a:p>
          <a:p>
            <a:r>
              <a:rPr lang="en-US" altLang="ko-KR" sz="2000"/>
              <a:t>  text-align: center;</a:t>
            </a:r>
          </a:p>
          <a:p>
            <a:r>
              <a:rPr lang="en-US" altLang="ko-KR" sz="2000"/>
              <a:t>  background-color: #fff;</a:t>
            </a:r>
          </a:p>
          <a:p>
            <a:r>
              <a:rPr lang="en-US" altLang="ko-KR" sz="2000"/>
              <a:t>  margin: 1em;</a:t>
            </a:r>
          </a:p>
          <a:p>
            <a:r>
              <a:rPr lang="en-US" altLang="ko-KR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871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useState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/>
              <a:t>일반 변수를 이용한 데이터 바인딩</a:t>
            </a: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38FEC3-F18F-46D0-9532-7EE5C0468DDF}"/>
              </a:ext>
            </a:extLst>
          </p:cNvPr>
          <p:cNvSpPr/>
          <p:nvPr/>
        </p:nvSpPr>
        <p:spPr>
          <a:xfrm>
            <a:off x="530552" y="1190123"/>
            <a:ext cx="6096000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600"/>
              <a:t>function App() {</a:t>
            </a:r>
          </a:p>
          <a:p>
            <a:r>
              <a:rPr lang="en-US" altLang="ko-KR" sz="1600"/>
              <a:t>  let postTitle = "hppay holiday";</a:t>
            </a:r>
          </a:p>
          <a:p>
            <a:r>
              <a:rPr lang="en-US" altLang="ko-KR" sz="1600"/>
              <a:t>  let postDate = new Date();</a:t>
            </a:r>
          </a:p>
          <a:p>
            <a:r>
              <a:rPr lang="en-US" altLang="ko-KR" sz="1600"/>
              <a:t>  let likes = 5;</a:t>
            </a:r>
          </a:p>
          <a:p>
            <a:r>
              <a:rPr lang="en-US" altLang="ko-KR" sz="1600"/>
              <a:t>  return (</a:t>
            </a:r>
          </a:p>
          <a:p>
            <a:r>
              <a:rPr lang="en-US" altLang="ko-KR" sz="1600"/>
              <a:t>    &lt;div className="post-container"&gt;</a:t>
            </a:r>
          </a:p>
          <a:p>
            <a:r>
              <a:rPr lang="en-US" altLang="ko-KR" sz="1600"/>
              <a:t>      &lt;div className="post-list"&gt;</a:t>
            </a:r>
          </a:p>
          <a:p>
            <a:r>
              <a:rPr lang="en-US" altLang="ko-KR" sz="1600"/>
              <a:t>        &lt;h2&gt;Title: {postTitle}&lt;/h2&gt;</a:t>
            </a:r>
          </a:p>
          <a:p>
            <a:r>
              <a:rPr lang="en-US" altLang="ko-KR" sz="1600"/>
              <a:t>        &lt;p&gt;</a:t>
            </a:r>
          </a:p>
          <a:p>
            <a:r>
              <a:rPr lang="en-US" altLang="ko-KR" sz="1600"/>
              <a:t>          date: {postDate.getMonth() + 1}. {postDate.getFullYear()}</a:t>
            </a:r>
          </a:p>
          <a:p>
            <a:r>
              <a:rPr lang="en-US" altLang="ko-KR" sz="1600"/>
              <a:t>        &lt;/p&gt;</a:t>
            </a:r>
          </a:p>
          <a:p>
            <a:r>
              <a:rPr lang="en-US" altLang="ko-KR" sz="1600"/>
              <a:t>        &lt;p</a:t>
            </a:r>
          </a:p>
          <a:p>
            <a:r>
              <a:rPr lang="en-US" altLang="ko-KR" sz="1600"/>
              <a:t>          onClick={function () {</a:t>
            </a:r>
          </a:p>
          <a:p>
            <a:r>
              <a:rPr lang="en-US" altLang="ko-KR" sz="1600"/>
              <a:t>            likes++;</a:t>
            </a:r>
          </a:p>
          <a:p>
            <a:r>
              <a:rPr lang="en-US" altLang="ko-KR" sz="1600"/>
              <a:t>            console.log(likes);</a:t>
            </a:r>
          </a:p>
          <a:p>
            <a:r>
              <a:rPr lang="en-US" altLang="ko-KR" sz="1600"/>
              <a:t>          }}</a:t>
            </a:r>
          </a:p>
          <a:p>
            <a:r>
              <a:rPr lang="en-US" altLang="ko-KR" sz="1600"/>
              <a:t>        &gt;</a:t>
            </a:r>
          </a:p>
          <a:p>
            <a:r>
              <a:rPr lang="en-US" altLang="ko-KR" sz="1600"/>
              <a:t>          Like:{likes}</a:t>
            </a:r>
          </a:p>
          <a:p>
            <a:r>
              <a:rPr lang="en-US" altLang="ko-KR" sz="1600"/>
              <a:t>        &lt;/p&gt;</a:t>
            </a:r>
          </a:p>
          <a:p>
            <a:r>
              <a:rPr lang="en-US" altLang="ko-KR" sz="1600"/>
              <a:t>      &lt;/div&gt;</a:t>
            </a:r>
          </a:p>
          <a:p>
            <a:r>
              <a:rPr lang="en-US" altLang="ko-KR" sz="1600"/>
              <a:t>    &lt;/div&gt;</a:t>
            </a:r>
          </a:p>
          <a:p>
            <a:r>
              <a:rPr lang="en-US" altLang="ko-KR" sz="1600"/>
              <a:t>  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64366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useState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/>
              <a:t>react</a:t>
            </a:r>
            <a:r>
              <a:rPr lang="ko-KR" altLang="en-US" b="1"/>
              <a:t>라이브러리에 있는 </a:t>
            </a:r>
            <a:r>
              <a:rPr lang="en-US" altLang="ko-KR" b="1"/>
              <a:t>useState </a:t>
            </a:r>
            <a:r>
              <a:rPr lang="ko-KR" altLang="en-US" b="1"/>
              <a:t>함수 가져오기</a:t>
            </a: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r>
              <a:rPr lang="en-US" altLang="ko-KR" b="1"/>
              <a:t>state</a:t>
            </a:r>
            <a:r>
              <a:rPr lang="ko-KR" altLang="en-US" b="1"/>
              <a:t>를 이용한 데이터 바인딩</a:t>
            </a: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b="1"/>
          </a:p>
          <a:p>
            <a:pPr algn="just">
              <a:lnSpc>
                <a:spcPct val="150000"/>
              </a:lnSpc>
            </a:pPr>
            <a:r>
              <a:rPr lang="en-US" altLang="ko-KR" sz="2000"/>
              <a:t>useState</a:t>
            </a:r>
            <a:r>
              <a:rPr lang="ko-KR" altLang="en-US" sz="2000"/>
              <a:t>함수 실행 결과인 </a:t>
            </a:r>
            <a:r>
              <a:rPr lang="en-US" altLang="ko-KR" sz="2000"/>
              <a:t>state</a:t>
            </a:r>
            <a:r>
              <a:rPr lang="ko-KR" altLang="en-US" sz="2000"/>
              <a:t> 변수와 </a:t>
            </a:r>
            <a:r>
              <a:rPr lang="en-US" altLang="ko-KR" sz="2000"/>
              <a:t>setter</a:t>
            </a:r>
            <a:r>
              <a:rPr lang="ko-KR" altLang="en-US" sz="2000"/>
              <a:t>함수를 구조분해 할당으로 받음</a:t>
            </a:r>
            <a:endParaRPr lang="en-US" altLang="ko-KR" sz="2000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43C862-BE1C-4211-83D6-A6A85C97699A}"/>
              </a:ext>
            </a:extLst>
          </p:cNvPr>
          <p:cNvSpPr/>
          <p:nvPr/>
        </p:nvSpPr>
        <p:spPr>
          <a:xfrm>
            <a:off x="684179" y="1450368"/>
            <a:ext cx="525015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DAFE7-9E1F-41B8-AFFA-4FE7718BF96B}"/>
              </a:ext>
            </a:extLst>
          </p:cNvPr>
          <p:cNvSpPr/>
          <p:nvPr/>
        </p:nvSpPr>
        <p:spPr>
          <a:xfrm>
            <a:off x="684179" y="2748783"/>
            <a:ext cx="708386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postTitle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setTitle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"blueDot 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방문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E1B7F-E21A-4E52-934C-2FCD44B46FE5}"/>
              </a:ext>
            </a:extLst>
          </p:cNvPr>
          <p:cNvSpPr txBox="1"/>
          <p:nvPr/>
        </p:nvSpPr>
        <p:spPr>
          <a:xfrm>
            <a:off x="5852160" y="3160766"/>
            <a:ext cx="87716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초깃값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E93C4-B0FF-4276-85A8-ED8651329B30}"/>
              </a:ext>
            </a:extLst>
          </p:cNvPr>
          <p:cNvSpPr txBox="1"/>
          <p:nvPr/>
        </p:nvSpPr>
        <p:spPr>
          <a:xfrm>
            <a:off x="1354184" y="3160766"/>
            <a:ext cx="1107996" cy="92333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state</a:t>
            </a:r>
            <a:r>
              <a:rPr lang="ko-KR" altLang="en-US">
                <a:solidFill>
                  <a:schemeClr val="tx1"/>
                </a:solidFill>
              </a:rPr>
              <a:t>를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저장하는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10BAB-80C2-457E-B126-825EFD9EEF13}"/>
              </a:ext>
            </a:extLst>
          </p:cNvPr>
          <p:cNvSpPr txBox="1"/>
          <p:nvPr/>
        </p:nvSpPr>
        <p:spPr>
          <a:xfrm>
            <a:off x="2731814" y="3160766"/>
            <a:ext cx="1107996" cy="92333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state</a:t>
            </a:r>
            <a:r>
              <a:rPr lang="ko-KR" altLang="en-US">
                <a:solidFill>
                  <a:schemeClr val="tx1"/>
                </a:solidFill>
              </a:rPr>
              <a:t>를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변경하는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함수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8A939C-0C42-405D-AE32-E71858B5B576}"/>
              </a:ext>
            </a:extLst>
          </p:cNvPr>
          <p:cNvSpPr/>
          <p:nvPr/>
        </p:nvSpPr>
        <p:spPr>
          <a:xfrm>
            <a:off x="684179" y="4755527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titleState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"blueDot 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방문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postTitle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titleState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setTitle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titleState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D612E-C11C-4643-9E0A-509C777D03BB}"/>
              </a:ext>
            </a:extLst>
          </p:cNvPr>
          <p:cNvSpPr txBox="1"/>
          <p:nvPr/>
        </p:nvSpPr>
        <p:spPr>
          <a:xfrm>
            <a:off x="6853204" y="5032526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</a:t>
            </a:r>
            <a:r>
              <a:rPr lang="en-US" altLang="ko-KR"/>
              <a:t> </a:t>
            </a:r>
            <a:r>
              <a:rPr lang="ko-KR" altLang="en-US"/>
              <a:t>구조분해 할당을 쓰지 않는다면 이렇게</a:t>
            </a:r>
          </a:p>
        </p:txBody>
      </p:sp>
    </p:spTree>
    <p:extLst>
      <p:ext uri="{BB962C8B-B14F-4D97-AF65-F5344CB8AC3E}">
        <p14:creationId xmlns:p14="http://schemas.microsoft.com/office/powerpoint/2010/main" val="26952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useState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51759-158B-4B88-85D0-D4AB31B11284}"/>
              </a:ext>
            </a:extLst>
          </p:cNvPr>
          <p:cNvSpPr/>
          <p:nvPr/>
        </p:nvSpPr>
        <p:spPr>
          <a:xfrm>
            <a:off x="678512" y="775279"/>
            <a:ext cx="9817210" cy="5909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title: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"happy holiday"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writer: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"kim"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date: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likes: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setPost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onClickLike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"post-container"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"post-list"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Title: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  date: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getMonth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getFullYear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onClickLike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Like: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likes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0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useState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D323BC8-BD47-4E16-8123-2CFF0886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/>
              <a:t>State </a:t>
            </a:r>
            <a:r>
              <a:rPr lang="ko-KR" altLang="en-US" b="1"/>
              <a:t>변경하기</a:t>
            </a:r>
            <a:endParaRPr lang="en-US" altLang="ko-KR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likes</a:t>
            </a:r>
            <a:r>
              <a:rPr lang="ko-KR" altLang="en-US" sz="1800"/>
              <a:t>가 변경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렌더링 발생 </a:t>
            </a:r>
            <a:r>
              <a:rPr lang="en-US" altLang="ko-KR" sz="1800">
                <a:sym typeface="Wingdings" panose="05000000000000000000" pitchFamily="2" charset="2"/>
              </a:rPr>
              <a:t>X(</a:t>
            </a:r>
            <a:r>
              <a:rPr lang="ko-KR" altLang="en-US" sz="1800">
                <a:sym typeface="Wingdings" panose="05000000000000000000" pitchFamily="2" charset="2"/>
              </a:rPr>
              <a:t>화면에 반영 안됨</a:t>
            </a:r>
            <a:r>
              <a:rPr lang="en-US" altLang="ko-KR" sz="1800">
                <a:sym typeface="Wingdings" panose="05000000000000000000" pitchFamily="2" charset="2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setPost</a:t>
            </a:r>
            <a:r>
              <a:rPr lang="ko-KR" altLang="en-US" sz="1800"/>
              <a:t>를</a:t>
            </a:r>
            <a:r>
              <a:rPr lang="en-US" altLang="ko-KR" sz="1800"/>
              <a:t> </a:t>
            </a:r>
            <a:r>
              <a:rPr lang="ko-KR" altLang="en-US" sz="1800"/>
              <a:t>통한 </a:t>
            </a:r>
            <a:r>
              <a:rPr lang="en-US" altLang="ko-KR" sz="1800"/>
              <a:t>state </a:t>
            </a:r>
            <a:r>
              <a:rPr lang="ko-KR" altLang="en-US" sz="1800"/>
              <a:t>변경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렌더링 발생</a:t>
            </a:r>
            <a:r>
              <a:rPr lang="en-US" altLang="ko-KR" sz="1800">
                <a:sym typeface="Wingdings" panose="05000000000000000000" pitchFamily="2" charset="2"/>
              </a:rPr>
              <a:t>(</a:t>
            </a:r>
            <a:r>
              <a:rPr lang="ko-KR" altLang="en-US" sz="1800">
                <a:sym typeface="Wingdings" panose="05000000000000000000" pitchFamily="2" charset="2"/>
              </a:rPr>
              <a:t>새로고침 없이 내용 반영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endParaRPr lang="ko-KR" altLang="en-US"/>
          </a:p>
          <a:p>
            <a:pPr lvl="1" algn="just">
              <a:lnSpc>
                <a:spcPct val="150000"/>
              </a:lnSpc>
            </a:pPr>
            <a:endParaRPr lang="en-US" altLang="ko-KR" b="1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E2A978-2F58-4542-A049-68A477568B30}"/>
              </a:ext>
            </a:extLst>
          </p:cNvPr>
          <p:cNvSpPr/>
          <p:nvPr/>
        </p:nvSpPr>
        <p:spPr>
          <a:xfrm>
            <a:off x="1298713" y="2292771"/>
            <a:ext cx="60960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onClickLike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newPost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newPost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likes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newPost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likes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setPost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newPost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0FB1F2-57DA-4A63-B6C9-4400F630EA7F}"/>
              </a:ext>
            </a:extLst>
          </p:cNvPr>
          <p:cNvSpPr/>
          <p:nvPr/>
        </p:nvSpPr>
        <p:spPr>
          <a:xfrm>
            <a:off x="1298713" y="4167982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onClickLike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setPost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likes: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likes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State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비동기 동작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/>
              <a:t>useState hook is asynchronous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>
                <a:solidFill>
                  <a:srgbClr val="FF0000"/>
                </a:solidFill>
              </a:rPr>
              <a:t>state</a:t>
            </a:r>
            <a:r>
              <a:rPr lang="ko-KR" altLang="en-US" sz="1800">
                <a:solidFill>
                  <a:srgbClr val="FF0000"/>
                </a:solidFill>
              </a:rPr>
              <a:t>를 갱신하더라도 그 즉시 값이 변경되는 것은 아님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65974" y="6384233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F093A-086B-4DE0-9E15-6875C5B97240}"/>
              </a:ext>
            </a:extLst>
          </p:cNvPr>
          <p:cNvSpPr/>
          <p:nvPr/>
        </p:nvSpPr>
        <p:spPr>
          <a:xfrm>
            <a:off x="5451944" y="1790942"/>
            <a:ext cx="5091485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. . .</a:t>
            </a:r>
          </a:p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좋아요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likes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Paging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Paging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320D92-8DA6-48CA-A02D-8D2EFBC6FC3B}"/>
              </a:ext>
            </a:extLst>
          </p:cNvPr>
          <p:cNvSpPr/>
          <p:nvPr/>
        </p:nvSpPr>
        <p:spPr>
          <a:xfrm>
            <a:off x="6971603" y="3268270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App </a:t>
            </a:r>
            <a:r>
              <a:rPr lang="ko-KR" altLang="en-US"/>
              <a:t>컴포넌트 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8892D9-A6C7-491F-8B41-A39F9D715028}"/>
              </a:ext>
            </a:extLst>
          </p:cNvPr>
          <p:cNvSpPr/>
          <p:nvPr/>
        </p:nvSpPr>
        <p:spPr>
          <a:xfrm>
            <a:off x="1004515" y="1790942"/>
            <a:ext cx="4148356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function Paging() {</a:t>
            </a:r>
          </a:p>
          <a:p>
            <a:r>
              <a:rPr lang="ko-KR" altLang="en-US" sz="1200"/>
              <a:t>  let [pageNum, setPageNum] = useState(1);</a:t>
            </a:r>
          </a:p>
          <a:p>
            <a:r>
              <a:rPr lang="ko-KR" altLang="en-US" sz="1200"/>
              <a:t>  return (</a:t>
            </a:r>
          </a:p>
          <a:p>
            <a:r>
              <a:rPr lang="ko-KR" altLang="en-US" sz="1200"/>
              <a:t>    &lt;div&gt;</a:t>
            </a:r>
          </a:p>
          <a:p>
            <a:r>
              <a:rPr lang="ko-KR" altLang="en-US" sz="1200"/>
              <a:t>      &lt;b</a:t>
            </a:r>
            <a:r>
              <a:rPr lang="en-US" altLang="ko-KR" sz="1200"/>
              <a:t>u</a:t>
            </a:r>
            <a:r>
              <a:rPr lang="ko-KR" altLang="en-US" sz="1200"/>
              <a:t>tton</a:t>
            </a:r>
          </a:p>
          <a:p>
            <a:r>
              <a:rPr lang="ko-KR" altLang="en-US" sz="1200"/>
              <a:t>        onClick={() =&gt; {</a:t>
            </a:r>
          </a:p>
          <a:p>
            <a:r>
              <a:rPr lang="ko-KR" altLang="en-US" sz="1200"/>
              <a:t>          setPageNum(pageNum </a:t>
            </a:r>
            <a:r>
              <a:rPr lang="en-US" altLang="ko-KR" sz="1200"/>
              <a:t>-</a:t>
            </a:r>
            <a:r>
              <a:rPr lang="ko-KR" altLang="en-US" sz="1200"/>
              <a:t> 1);</a:t>
            </a:r>
          </a:p>
          <a:p>
            <a:r>
              <a:rPr lang="ko-KR" altLang="en-US" sz="1200"/>
              <a:t>          setPageNum(pageNum </a:t>
            </a:r>
            <a:r>
              <a:rPr lang="en-US" altLang="ko-KR" sz="1200"/>
              <a:t>-</a:t>
            </a:r>
            <a:r>
              <a:rPr lang="ko-KR" altLang="en-US" sz="1200"/>
              <a:t> 1);</a:t>
            </a:r>
          </a:p>
          <a:p>
            <a:r>
              <a:rPr lang="ko-KR" altLang="en-US" sz="1200"/>
              <a:t>          console.log(pageNum);</a:t>
            </a:r>
          </a:p>
          <a:p>
            <a:r>
              <a:rPr lang="ko-KR" altLang="en-US" sz="1200"/>
              <a:t>        }}</a:t>
            </a:r>
          </a:p>
          <a:p>
            <a:r>
              <a:rPr lang="ko-KR" altLang="en-US" sz="1200"/>
              <a:t>      &gt;</a:t>
            </a:r>
          </a:p>
          <a:p>
            <a:r>
              <a:rPr lang="ko-KR" altLang="en-US" sz="1200"/>
              <a:t>        ◀</a:t>
            </a:r>
          </a:p>
          <a:p>
            <a:r>
              <a:rPr lang="ko-KR" altLang="en-US" sz="1200"/>
              <a:t>      &lt;/b</a:t>
            </a:r>
            <a:r>
              <a:rPr lang="en-US" altLang="ko-KR" sz="1200"/>
              <a:t>u</a:t>
            </a:r>
            <a:r>
              <a:rPr lang="ko-KR" altLang="en-US" sz="1200"/>
              <a:t>tton&gt;</a:t>
            </a:r>
          </a:p>
          <a:p>
            <a:r>
              <a:rPr lang="ko-KR" altLang="en-US" sz="1200"/>
              <a:t>      {pageNum}</a:t>
            </a:r>
          </a:p>
          <a:p>
            <a:r>
              <a:rPr lang="ko-KR" altLang="en-US" sz="1200"/>
              <a:t>      &lt;b</a:t>
            </a:r>
            <a:r>
              <a:rPr lang="en-US" altLang="ko-KR" sz="1200"/>
              <a:t>u</a:t>
            </a:r>
            <a:r>
              <a:rPr lang="ko-KR" altLang="en-US" sz="1200"/>
              <a:t>tton</a:t>
            </a:r>
          </a:p>
          <a:p>
            <a:r>
              <a:rPr lang="ko-KR" altLang="en-US" sz="1200"/>
              <a:t>        onClick={() =&gt; {</a:t>
            </a:r>
          </a:p>
          <a:p>
            <a:r>
              <a:rPr lang="ko-KR" altLang="en-US" sz="1200"/>
              <a:t>          setPageNum(pageNum </a:t>
            </a:r>
            <a:r>
              <a:rPr lang="en-US" altLang="ko-KR" sz="1200"/>
              <a:t>+</a:t>
            </a:r>
            <a:r>
              <a:rPr lang="ko-KR" altLang="en-US" sz="1200"/>
              <a:t> 1);</a:t>
            </a:r>
          </a:p>
          <a:p>
            <a:r>
              <a:rPr lang="ko-KR" altLang="en-US" sz="1200"/>
              <a:t>          setPageNum(pageNum </a:t>
            </a:r>
            <a:r>
              <a:rPr lang="en-US" altLang="ko-KR" sz="1200"/>
              <a:t>+</a:t>
            </a:r>
            <a:r>
              <a:rPr lang="ko-KR" altLang="en-US" sz="1200"/>
              <a:t> 1);</a:t>
            </a:r>
          </a:p>
          <a:p>
            <a:r>
              <a:rPr lang="ko-KR" altLang="en-US" sz="1200"/>
              <a:t>          console.log(pageNum);</a:t>
            </a:r>
          </a:p>
          <a:p>
            <a:r>
              <a:rPr lang="ko-KR" altLang="en-US" sz="1200"/>
              <a:t>        }}</a:t>
            </a:r>
          </a:p>
          <a:p>
            <a:r>
              <a:rPr lang="ko-KR" altLang="en-US" sz="1200"/>
              <a:t>      &gt;</a:t>
            </a:r>
          </a:p>
          <a:p>
            <a:r>
              <a:rPr lang="ko-KR" altLang="en-US" sz="1200"/>
              <a:t>        ▶</a:t>
            </a:r>
          </a:p>
          <a:p>
            <a:r>
              <a:rPr lang="ko-KR" altLang="en-US" sz="1200"/>
              <a:t>      &lt;/b</a:t>
            </a:r>
            <a:r>
              <a:rPr lang="en-US" altLang="ko-KR" sz="1200"/>
              <a:t>u</a:t>
            </a:r>
            <a:r>
              <a:rPr lang="ko-KR" altLang="en-US" sz="1200"/>
              <a:t>tton&gt;</a:t>
            </a:r>
          </a:p>
          <a:p>
            <a:r>
              <a:rPr lang="ko-KR" altLang="en-US" sz="1200"/>
              <a:t>    &lt;/div&gt;</a:t>
            </a:r>
          </a:p>
          <a:p>
            <a:r>
              <a:rPr lang="ko-KR" altLang="en-US" sz="1200"/>
              <a:t>  );</a:t>
            </a:r>
          </a:p>
          <a:p>
            <a:r>
              <a:rPr lang="ko-KR" altLang="en-US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1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3427</Words>
  <Application>Microsoft Office PowerPoint</Application>
  <PresentationFormat>와이드스크린</PresentationFormat>
  <Paragraphs>596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State</vt:lpstr>
      <vt:lpstr>State</vt:lpstr>
      <vt:lpstr>State</vt:lpstr>
      <vt:lpstr>State</vt:lpstr>
      <vt:lpstr>useState</vt:lpstr>
      <vt:lpstr>useState</vt:lpstr>
      <vt:lpstr>useState</vt:lpstr>
      <vt:lpstr>useState</vt:lpstr>
      <vt:lpstr>State의 비동기 동작</vt:lpstr>
      <vt:lpstr>State의 비동기 동작</vt:lpstr>
      <vt:lpstr>State의 비동기 동작</vt:lpstr>
      <vt:lpstr>setState()</vt:lpstr>
      <vt:lpstr>setState()</vt:lpstr>
      <vt:lpstr>setState()</vt:lpstr>
      <vt:lpstr>setState()</vt:lpstr>
      <vt:lpstr>useState</vt:lpstr>
      <vt:lpstr>setState()</vt:lpstr>
      <vt:lpstr>State</vt:lpstr>
      <vt:lpstr>실습</vt:lpstr>
      <vt:lpstr>실습</vt:lpstr>
      <vt:lpstr>실습해답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2088</cp:revision>
  <dcterms:created xsi:type="dcterms:W3CDTF">2020-03-06T01:35:43Z</dcterms:created>
  <dcterms:modified xsi:type="dcterms:W3CDTF">2024-05-01T08:45:21Z</dcterms:modified>
  <cp:version>1000.0000.01</cp:version>
</cp:coreProperties>
</file>