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678" r:id="rId2"/>
    <p:sldId id="679" r:id="rId3"/>
    <p:sldId id="680" r:id="rId4"/>
    <p:sldId id="681" r:id="rId5"/>
    <p:sldId id="682" r:id="rId6"/>
    <p:sldId id="683" r:id="rId7"/>
    <p:sldId id="684" r:id="rId8"/>
    <p:sldId id="685" r:id="rId9"/>
    <p:sldId id="658" r:id="rId10"/>
    <p:sldId id="634" r:id="rId11"/>
    <p:sldId id="624" r:id="rId12"/>
    <p:sldId id="677" r:id="rId13"/>
    <p:sldId id="638" r:id="rId14"/>
    <p:sldId id="686" r:id="rId15"/>
    <p:sldId id="687" r:id="rId16"/>
    <p:sldId id="688" r:id="rId17"/>
    <p:sldId id="689" r:id="rId18"/>
    <p:sldId id="690" r:id="rId19"/>
    <p:sldId id="691" r:id="rId20"/>
    <p:sldId id="692" r:id="rId21"/>
    <p:sldId id="693" r:id="rId22"/>
    <p:sldId id="6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6" y="9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5551-429A-42DA-AF6E-088C26FF19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30314"/>
            <a:ext cx="9144000" cy="1008587"/>
          </a:xfrm>
        </p:spPr>
        <p:txBody>
          <a:bodyPr>
            <a:normAutofit/>
          </a:bodyPr>
          <a:lstStyle/>
          <a:p>
            <a:r>
              <a:rPr lang="en-US" altLang="ko-KR" b="1"/>
              <a:t>Axios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773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useEffect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u</a:t>
            </a:r>
            <a:r>
              <a:rPr lang="en-US" altLang="ko-KR" sz="2000" b="1"/>
              <a:t>seEffect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Effect: (</a:t>
            </a:r>
            <a:r>
              <a:rPr lang="en-US" altLang="ko-KR" sz="1800" dirty="0" err="1"/>
              <a:t>SideEffect</a:t>
            </a:r>
            <a:r>
              <a:rPr lang="en-US" altLang="ko-KR" sz="1800" dirty="0"/>
              <a:t>) </a:t>
            </a:r>
            <a:r>
              <a:rPr lang="ko-KR" altLang="en-US" sz="1800"/>
              <a:t>특정 작업으로 </a:t>
            </a:r>
            <a:r>
              <a:rPr lang="ko-KR" altLang="en-US" sz="1800" dirty="0"/>
              <a:t>인해 발생하는 부수적인 효과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 err="1"/>
              <a:t>리액트</a:t>
            </a:r>
            <a:r>
              <a:rPr lang="ko-KR" altLang="en-US" sz="1800" dirty="0"/>
              <a:t> 컴포넌트가 </a:t>
            </a:r>
            <a:r>
              <a:rPr lang="ko-KR" altLang="en-US" sz="1800" dirty="0" err="1"/>
              <a:t>렌더링될</a:t>
            </a:r>
            <a:r>
              <a:rPr lang="ko-KR" altLang="en-US" sz="1800" dirty="0"/>
              <a:t> 때마다 특정 </a:t>
            </a:r>
            <a:r>
              <a:rPr lang="ko-KR" altLang="en-US" sz="1800"/>
              <a:t>작업을 수행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렌더링 직후에 실행되는 콜백함수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"</a:t>
            </a:r>
            <a:r>
              <a:rPr lang="ko-KR" altLang="en-US" sz="1800"/>
              <a:t>리액트는 여러분이 제공한 이펙트 함수를 기억해 놨다가 </a:t>
            </a:r>
            <a:r>
              <a:rPr lang="en-US" altLang="ko-KR" sz="1800"/>
              <a:t>DOM</a:t>
            </a:r>
            <a:r>
              <a:rPr lang="ko-KR" altLang="en-US" sz="1800"/>
              <a:t>의 변화를 처리하고 브라우저가 스크린에 </a:t>
            </a:r>
            <a:r>
              <a:rPr lang="en-US" altLang="ko-KR" sz="1800"/>
              <a:t>painting</a:t>
            </a:r>
            <a:r>
              <a:rPr lang="ko-KR" altLang="en-US" sz="1800"/>
              <a:t>하고 난 뒤 실행합니다</a:t>
            </a:r>
            <a:r>
              <a:rPr lang="en-US" altLang="ko-KR" sz="1800"/>
              <a:t>."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b="1"/>
              <a:t>실행시기</a:t>
            </a:r>
            <a:r>
              <a:rPr lang="en-US" altLang="ko-KR" sz="2000" b="1"/>
              <a:t>(DOM</a:t>
            </a:r>
            <a:r>
              <a:rPr lang="ko-KR" altLang="en-US" sz="2000" b="1"/>
              <a:t>이 변할 때</a:t>
            </a:r>
            <a:r>
              <a:rPr lang="en-US" altLang="ko-KR" sz="2000" b="1"/>
              <a:t>. </a:t>
            </a:r>
            <a:r>
              <a:rPr lang="ko-KR" altLang="en-US" sz="2000" b="1"/>
              <a:t>단</a:t>
            </a:r>
            <a:r>
              <a:rPr lang="en-US" altLang="ko-KR" sz="2000" b="1"/>
              <a:t>, </a:t>
            </a:r>
            <a:r>
              <a:rPr lang="ko-KR" altLang="en-US" sz="2000" b="1"/>
              <a:t>설정에 따라 실행여부가 결정</a:t>
            </a:r>
            <a:r>
              <a:rPr lang="en-US" altLang="ko-KR" sz="2000" b="1"/>
              <a:t>)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컴포넌트 마운트 </a:t>
            </a:r>
            <a:r>
              <a:rPr lang="en-US" altLang="ko-KR" sz="1800"/>
              <a:t>(</a:t>
            </a:r>
            <a:r>
              <a:rPr lang="ko-KR" altLang="en-US" sz="1800"/>
              <a:t>처음 나타났을 때</a:t>
            </a:r>
            <a:r>
              <a:rPr lang="en-US" altLang="ko-KR" sz="180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업데이트 </a:t>
            </a:r>
            <a:r>
              <a:rPr lang="en-US" altLang="ko-KR" sz="1800"/>
              <a:t>(state/props)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컴포넌트 언마운트 </a:t>
            </a:r>
            <a:r>
              <a:rPr lang="en-US" altLang="ko-KR" sz="1800"/>
              <a:t>(</a:t>
            </a:r>
            <a:r>
              <a:rPr lang="ko-KR" altLang="en-US" sz="1800"/>
              <a:t>사라질 때</a:t>
            </a:r>
            <a:r>
              <a:rPr lang="en-US" altLang="ko-KR" sz="1800"/>
              <a:t>)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5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useEffect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5"/>
            <a:ext cx="11331011" cy="60482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파라미터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첫 번째</a:t>
            </a:r>
            <a:r>
              <a:rPr lang="en-US" altLang="ko-KR" sz="1800"/>
              <a:t>: </a:t>
            </a:r>
            <a:r>
              <a:rPr lang="ko-KR" altLang="en-US" sz="1800"/>
              <a:t>함수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두 번째</a:t>
            </a:r>
            <a:r>
              <a:rPr lang="en-US" altLang="ko-KR" sz="1800"/>
              <a:t>: </a:t>
            </a:r>
            <a:r>
              <a:rPr lang="ko-KR" altLang="en-US" sz="1800"/>
              <a:t>배열</a:t>
            </a:r>
            <a:endParaRPr lang="en-US" altLang="ko-KR" sz="1800"/>
          </a:p>
          <a:p>
            <a:pPr algn="just">
              <a:lnSpc>
                <a:spcPct val="150000"/>
              </a:lnSpc>
            </a:pPr>
            <a:r>
              <a:rPr lang="ko-KR" altLang="en-US" sz="2000" b="1"/>
              <a:t>두 번째 파라미터에 따른 동작 구분</a:t>
            </a: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600"/>
              <a:t>name</a:t>
            </a:r>
            <a:r>
              <a:rPr lang="ko-KR" altLang="en-US" sz="1600"/>
              <a:t>과 </a:t>
            </a:r>
            <a:r>
              <a:rPr lang="en-US" altLang="ko-KR" sz="1600"/>
              <a:t>title</a:t>
            </a:r>
            <a:r>
              <a:rPr lang="ko-KR" altLang="en-US" sz="1600"/>
              <a:t> </a:t>
            </a:r>
            <a:r>
              <a:rPr lang="en-US" altLang="ko-KR" sz="1600"/>
              <a:t>state</a:t>
            </a:r>
            <a:r>
              <a:rPr lang="ko-KR" altLang="en-US" sz="1600"/>
              <a:t>가 있을다고 했을 때</a:t>
            </a:r>
            <a:r>
              <a:rPr lang="en-US" altLang="ko-KR" sz="1600"/>
              <a:t>, name</a:t>
            </a:r>
            <a:r>
              <a:rPr lang="ko-KR" altLang="en-US" sz="1600"/>
              <a:t>의 상태가 변경되고 </a:t>
            </a:r>
            <a:r>
              <a:rPr lang="en-US" altLang="ko-KR" sz="1600"/>
              <a:t>title</a:t>
            </a:r>
            <a:r>
              <a:rPr lang="ko-KR" altLang="en-US" sz="1600"/>
              <a:t>의 상태 변화가 없더라도 </a:t>
            </a:r>
            <a:r>
              <a:rPr lang="en-US" altLang="ko-KR" sz="1600"/>
              <a:t>useEffect</a:t>
            </a:r>
            <a:r>
              <a:rPr lang="ko-KR" altLang="en-US" sz="1600"/>
              <a:t>가 실행됨</a:t>
            </a:r>
            <a:endParaRPr lang="en-US" altLang="ko-KR" sz="1600"/>
          </a:p>
          <a:p>
            <a:pPr lvl="1" algn="just">
              <a:lnSpc>
                <a:spcPct val="150000"/>
              </a:lnSpc>
            </a:pPr>
            <a:r>
              <a:rPr lang="ko-KR" altLang="en-US" sz="1600"/>
              <a:t>리액트는 </a:t>
            </a:r>
            <a:r>
              <a:rPr lang="en-US" altLang="ko-KR" sz="1600"/>
              <a:t>useEffect</a:t>
            </a:r>
            <a:r>
              <a:rPr lang="ko-KR" altLang="en-US" sz="1600"/>
              <a:t>에 등록된 함수 내부를 볼 수 없으므로 무조건 실행하고 봄</a:t>
            </a:r>
            <a:endParaRPr lang="en-US" altLang="ko-KR" sz="1600"/>
          </a:p>
          <a:p>
            <a:pPr lvl="1" algn="just">
              <a:lnSpc>
                <a:spcPct val="150000"/>
              </a:lnSpc>
            </a:pPr>
            <a:r>
              <a:rPr lang="ko-KR" altLang="en-US" sz="1600"/>
              <a:t>따라서 </a:t>
            </a:r>
            <a:r>
              <a:rPr lang="en-US" altLang="ko-KR" sz="1600"/>
              <a:t>"</a:t>
            </a:r>
            <a:r>
              <a:rPr lang="ko-KR" altLang="en-US" sz="1600"/>
              <a:t>리액트야 너는 </a:t>
            </a:r>
            <a:r>
              <a:rPr lang="en-US" altLang="ko-KR" sz="1600"/>
              <a:t>useEffect</a:t>
            </a:r>
            <a:r>
              <a:rPr lang="ko-KR" altLang="en-US" sz="1600"/>
              <a:t>안을 볼 수 없으니 </a:t>
            </a:r>
            <a:r>
              <a:rPr lang="en-US" altLang="ko-KR" sz="1600"/>
              <a:t>title</a:t>
            </a:r>
            <a:r>
              <a:rPr lang="ko-KR" altLang="en-US" sz="1600"/>
              <a:t>이 변경될때만 실행해줘</a:t>
            </a:r>
            <a:r>
              <a:rPr lang="en-US" altLang="ko-KR" sz="1600"/>
              <a:t>" </a:t>
            </a:r>
            <a:r>
              <a:rPr lang="ko-KR" altLang="en-US" sz="1600"/>
              <a:t>라고 알려줌</a:t>
            </a:r>
            <a:endParaRPr lang="en-US" altLang="ko-KR" sz="1600"/>
          </a:p>
          <a:p>
            <a:pPr lvl="1" algn="just">
              <a:lnSpc>
                <a:spcPct val="150000"/>
              </a:lnSpc>
            </a:pPr>
            <a:endParaRPr lang="en-US" altLang="ko-KR" sz="1600"/>
          </a:p>
          <a:p>
            <a:pPr lvl="1" algn="just">
              <a:lnSpc>
                <a:spcPct val="150000"/>
              </a:lnSpc>
            </a:pPr>
            <a:endParaRPr lang="en-US" altLang="ko-KR" sz="1600"/>
          </a:p>
          <a:p>
            <a:pPr lvl="1" algn="just">
              <a:lnSpc>
                <a:spcPct val="150000"/>
              </a:lnSpc>
            </a:pPr>
            <a:r>
              <a:rPr lang="ko-KR" altLang="en-US" sz="1600"/>
              <a:t>배열 안에는 여러 요소를 가질 수 있음</a:t>
            </a:r>
            <a:endParaRPr lang="en-US" altLang="ko-KR" sz="1600"/>
          </a:p>
          <a:p>
            <a:pPr lvl="1" algn="just">
              <a:lnSpc>
                <a:spcPct val="150000"/>
              </a:lnSpc>
            </a:pPr>
            <a:endParaRPr lang="en-US" altLang="ko-KR" sz="1600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27B40B-B654-4E57-8923-0BD32AF05479}"/>
              </a:ext>
            </a:extLst>
          </p:cNvPr>
          <p:cNvSpPr/>
          <p:nvPr/>
        </p:nvSpPr>
        <p:spPr>
          <a:xfrm>
            <a:off x="765976" y="2776503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/>
              <a:t> </a:t>
            </a:r>
            <a:r>
              <a:rPr lang="en-US" altLang="ko-KR"/>
              <a:t>useEffect(() =&gt; {</a:t>
            </a:r>
          </a:p>
          <a:p>
            <a:r>
              <a:rPr lang="en-US" altLang="ko-KR"/>
              <a:t>    console.log('</a:t>
            </a:r>
            <a:r>
              <a:rPr lang="ko-KR" altLang="en-US"/>
              <a:t>마운트 시에만 실행</a:t>
            </a:r>
            <a:r>
              <a:rPr lang="en-US" altLang="ko-KR"/>
              <a:t>');</a:t>
            </a:r>
          </a:p>
          <a:p>
            <a:r>
              <a:rPr lang="en-US" altLang="ko-KR"/>
              <a:t>  }, </a:t>
            </a:r>
            <a:r>
              <a:rPr lang="en-US" altLang="ko-KR">
                <a:solidFill>
                  <a:srgbClr val="FF0000"/>
                </a:solidFill>
              </a:rPr>
              <a:t>[]</a:t>
            </a:r>
            <a:r>
              <a:rPr lang="en-US" altLang="ko-KR"/>
              <a:t>);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82F7A3-ECDB-4226-87BF-C6B61B260977}"/>
              </a:ext>
            </a:extLst>
          </p:cNvPr>
          <p:cNvSpPr/>
          <p:nvPr/>
        </p:nvSpPr>
        <p:spPr>
          <a:xfrm>
            <a:off x="1099931" y="5147822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 useEffect(() =&gt; {</a:t>
            </a:r>
          </a:p>
          <a:p>
            <a:r>
              <a:rPr lang="en-US" altLang="ko-KR"/>
              <a:t>    console.log(title);</a:t>
            </a:r>
          </a:p>
          <a:p>
            <a:r>
              <a:rPr lang="en-US" altLang="ko-KR"/>
              <a:t>  }, [title]);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useEffect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5"/>
            <a:ext cx="11331011" cy="60482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마운트 될때만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ko-KR" altLang="en-US" sz="1600"/>
              <a:t>두 번째 배열을 비우기</a:t>
            </a:r>
            <a:endParaRPr lang="en-US" altLang="ko-KR" sz="1600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2000" b="1"/>
              <a:t>특정 값이 업데이트될때만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ko-KR" altLang="en-US" sz="1600"/>
              <a:t>두 번째 배열에 명시</a:t>
            </a:r>
            <a:endParaRPr lang="en-US" altLang="ko-KR" sz="1600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092916-9128-4F0D-BAF8-565B457087B6}"/>
              </a:ext>
            </a:extLst>
          </p:cNvPr>
          <p:cNvSpPr/>
          <p:nvPr/>
        </p:nvSpPr>
        <p:spPr>
          <a:xfrm>
            <a:off x="1037970" y="1715183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CE9178"/>
                </a:solidFill>
                <a:latin typeface="Consolas" panose="020B0609020204030204" pitchFamily="49" charset="0"/>
              </a:rPr>
              <a:t>마운트될 때만 실행됩니다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}, []);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0E8CAC-9024-498A-AA94-369A42F9C7A9}"/>
              </a:ext>
            </a:extLst>
          </p:cNvPr>
          <p:cNvSpPr/>
          <p:nvPr/>
        </p:nvSpPr>
        <p:spPr>
          <a:xfrm>
            <a:off x="1037970" y="4376005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CE9178"/>
                </a:solidFill>
                <a:latin typeface="Consolas" panose="020B0609020204030204" pitchFamily="49" charset="0"/>
              </a:rPr>
              <a:t>이름 변경시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}, [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useEffect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Cleanup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useEffect</a:t>
            </a:r>
            <a:r>
              <a:rPr lang="ko-KR" altLang="en-US" sz="1800"/>
              <a:t>는 함수를 반환</a:t>
            </a:r>
            <a:r>
              <a:rPr lang="en-US" altLang="ko-KR" sz="1800"/>
              <a:t>(return) </a:t>
            </a:r>
            <a:r>
              <a:rPr lang="ko-KR" altLang="en-US" sz="1800"/>
              <a:t>할 수 있으며 이를 </a:t>
            </a:r>
            <a:r>
              <a:rPr lang="en-US" altLang="ko-KR" sz="1800"/>
              <a:t>cleanup </a:t>
            </a:r>
            <a:r>
              <a:rPr lang="ko-KR" altLang="en-US" sz="1800"/>
              <a:t>함수라고 부름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useEffect</a:t>
            </a:r>
            <a:r>
              <a:rPr lang="ko-KR" altLang="en-US" sz="1800"/>
              <a:t>는 </a:t>
            </a:r>
            <a:r>
              <a:rPr lang="en-US" altLang="ko-KR" sz="1800"/>
              <a:t>cleanup </a:t>
            </a:r>
            <a:r>
              <a:rPr lang="ko-KR" altLang="en-US" sz="1800"/>
              <a:t>단계를 가질 수 있음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Component</a:t>
            </a:r>
            <a:r>
              <a:rPr lang="ko-KR" altLang="en-US" sz="1800"/>
              <a:t>의 </a:t>
            </a:r>
            <a:r>
              <a:rPr lang="en-US" altLang="ko-KR" sz="1800">
                <a:solidFill>
                  <a:srgbClr val="0000FF"/>
                </a:solidFill>
              </a:rPr>
              <a:t>unmount</a:t>
            </a:r>
            <a:r>
              <a:rPr lang="ko-KR" altLang="en-US" sz="1800">
                <a:solidFill>
                  <a:srgbClr val="0000FF"/>
                </a:solidFill>
              </a:rPr>
              <a:t>이전 </a:t>
            </a:r>
            <a:r>
              <a:rPr lang="en-US" altLang="ko-KR" sz="1800">
                <a:solidFill>
                  <a:srgbClr val="0000FF"/>
                </a:solidFill>
              </a:rPr>
              <a:t>/ update</a:t>
            </a:r>
            <a:r>
              <a:rPr lang="ko-KR" altLang="en-US" sz="1800">
                <a:solidFill>
                  <a:srgbClr val="0000FF"/>
                </a:solidFill>
              </a:rPr>
              <a:t>직전</a:t>
            </a:r>
            <a:r>
              <a:rPr lang="ko-KR" altLang="en-US" sz="1800"/>
              <a:t>에 어떠한 작업을 수행하고 싶다면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state/props</a:t>
            </a:r>
            <a:r>
              <a:rPr lang="ko-KR" altLang="en-US" sz="1800"/>
              <a:t> </a:t>
            </a:r>
            <a:r>
              <a:rPr lang="en-US" altLang="ko-KR" sz="1800"/>
              <a:t>update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갱신된 값으로 재렌더링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olidFill>
                  <a:srgbClr val="FF0000"/>
                </a:solidFill>
                <a:sym typeface="Wingdings" panose="05000000000000000000" pitchFamily="2" charset="2"/>
              </a:rPr>
              <a:t>이전 </a:t>
            </a:r>
            <a:r>
              <a:rPr lang="en-US" altLang="ko-KR" sz="1800">
                <a:solidFill>
                  <a:srgbClr val="FF0000"/>
                </a:solidFill>
                <a:sym typeface="Wingdings" panose="05000000000000000000" pitchFamily="2" charset="2"/>
              </a:rPr>
              <a:t>effect cleanup  </a:t>
            </a:r>
            <a:r>
              <a:rPr lang="ko-KR" altLang="en-US" sz="1800">
                <a:solidFill>
                  <a:srgbClr val="FF0000"/>
                </a:solidFill>
                <a:sym typeface="Wingdings" panose="05000000000000000000" pitchFamily="2" charset="2"/>
              </a:rPr>
              <a:t>새로운 </a:t>
            </a:r>
            <a:r>
              <a:rPr lang="en-US" altLang="ko-KR" sz="1800">
                <a:solidFill>
                  <a:srgbClr val="FF0000"/>
                </a:solidFill>
                <a:sym typeface="Wingdings" panose="05000000000000000000" pitchFamily="2" charset="2"/>
              </a:rPr>
              <a:t>effect</a:t>
            </a:r>
            <a:r>
              <a:rPr lang="ko-KR" altLang="en-US" sz="1800">
                <a:solidFill>
                  <a:srgbClr val="FF0000"/>
                </a:solidFill>
                <a:sym typeface="Wingdings" panose="05000000000000000000" pitchFamily="2" charset="2"/>
              </a:rPr>
              <a:t>실행</a:t>
            </a:r>
            <a:endParaRPr lang="en-US" altLang="ko-KR" sz="180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>
                <a:sym typeface="Wingdings" panose="05000000000000000000" pitchFamily="2" charset="2"/>
              </a:rPr>
              <a:t>이펙트의 클린업은 “최신” 상태를 읽지 않고 이전 상태를 유지하고 있음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DCEA84-02D3-4C73-BFD4-D330ABF071F1}"/>
              </a:ext>
            </a:extLst>
          </p:cNvPr>
          <p:cNvSpPr/>
          <p:nvPr/>
        </p:nvSpPr>
        <p:spPr>
          <a:xfrm>
            <a:off x="1010406" y="3659444"/>
            <a:ext cx="4777946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useEffect(() =&gt; {</a:t>
            </a:r>
          </a:p>
          <a:p>
            <a:r>
              <a:rPr lang="en-US" altLang="ko-KR"/>
              <a:t>    console.log(1, "effect");</a:t>
            </a:r>
          </a:p>
          <a:p>
            <a:r>
              <a:rPr lang="en-US" altLang="ko-KR"/>
              <a:t>    console.log(2, name);</a:t>
            </a:r>
          </a:p>
          <a:p>
            <a:r>
              <a:rPr lang="en-US" altLang="ko-KR"/>
              <a:t>    </a:t>
            </a:r>
            <a:r>
              <a:rPr lang="en-US" altLang="ko-KR">
                <a:solidFill>
                  <a:srgbClr val="0000FF"/>
                </a:solidFill>
              </a:rPr>
              <a:t>return</a:t>
            </a:r>
            <a:r>
              <a:rPr lang="en-US" altLang="ko-KR"/>
              <a:t> () =&gt; {</a:t>
            </a:r>
          </a:p>
          <a:p>
            <a:r>
              <a:rPr lang="en-US" altLang="ko-KR"/>
              <a:t>      console.log(3, "cleanup");</a:t>
            </a:r>
          </a:p>
          <a:p>
            <a:r>
              <a:rPr lang="en-US" altLang="ko-KR"/>
              <a:t>      console.log(4, name);</a:t>
            </a:r>
          </a:p>
          <a:p>
            <a:r>
              <a:rPr lang="en-US" altLang="ko-KR"/>
              <a:t>    };</a:t>
            </a:r>
          </a:p>
          <a:p>
            <a:r>
              <a:rPr lang="en-US" altLang="ko-KR"/>
              <a:t>  }, [name]);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0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useEffect </a:t>
            </a:r>
            <a:r>
              <a:rPr lang="ko-KR" altLang="en-US"/>
              <a:t>실습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사용자 목록 표시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name, email, phone, website </a:t>
            </a:r>
            <a:r>
              <a:rPr lang="ko-KR" altLang="en-US" sz="1800"/>
              <a:t>표시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55BBB0-6828-4BDF-9BB5-80F99B6CC8A9}"/>
              </a:ext>
            </a:extLst>
          </p:cNvPr>
          <p:cNvSpPr/>
          <p:nvPr/>
        </p:nvSpPr>
        <p:spPr>
          <a:xfrm>
            <a:off x="1266907" y="1732697"/>
            <a:ext cx="9658185" cy="35394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4FC1FF"/>
                </a:solidFill>
                <a:latin typeface="Consolas" panose="020B0609020204030204" pitchFamily="49" charset="0"/>
              </a:rPr>
              <a:t>tableHeader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'phone'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'website'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UserTable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thead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>
                <a:solidFill>
                  <a:srgbClr val="4FC1FF"/>
                </a:solidFill>
                <a:latin typeface="Consolas" panose="020B0609020204030204" pitchFamily="49" charset="0"/>
              </a:rPr>
              <a:t>tableHeader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border: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'1px solid black'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         ))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thead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1319C2-5680-4857-B7E1-5E2EC391CDF2}"/>
              </a:ext>
            </a:extLst>
          </p:cNvPr>
          <p:cNvSpPr/>
          <p:nvPr/>
        </p:nvSpPr>
        <p:spPr>
          <a:xfrm>
            <a:off x="1266906" y="5340776"/>
            <a:ext cx="965818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createUser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게시글작성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UserTable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UserTable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5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useEffect </a:t>
            </a:r>
            <a:r>
              <a:rPr lang="ko-KR" altLang="en-US"/>
              <a:t>실습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사용자 목록 표시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사용자 데이터를 관리할 </a:t>
            </a:r>
            <a:r>
              <a:rPr lang="en-US" altLang="ko-KR" sz="1800"/>
              <a:t>state </a:t>
            </a:r>
            <a:r>
              <a:rPr lang="ko-KR" altLang="en-US" sz="1800"/>
              <a:t>정의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EAB8C-1FBE-4437-96D8-F242A9D68543}"/>
              </a:ext>
            </a:extLst>
          </p:cNvPr>
          <p:cNvSpPr/>
          <p:nvPr/>
        </p:nvSpPr>
        <p:spPr>
          <a:xfrm>
            <a:off x="1322567" y="1650746"/>
            <a:ext cx="6096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FromeServer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setUsers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0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useEffect </a:t>
            </a:r>
            <a:r>
              <a:rPr lang="ko-KR" altLang="en-US"/>
              <a:t>실습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사용자 목록 표시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사용자 데이터를 관리할 </a:t>
            </a:r>
            <a:r>
              <a:rPr lang="en-US" altLang="ko-KR" sz="1800"/>
              <a:t>state </a:t>
            </a:r>
            <a:r>
              <a:rPr lang="ko-KR" altLang="en-US" sz="1800"/>
              <a:t>정의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사용자 목록을 서버로부터 수신하기 위한 </a:t>
            </a:r>
            <a:r>
              <a:rPr lang="en-US" altLang="ko-KR" sz="1800"/>
              <a:t>useEffect </a:t>
            </a:r>
            <a:r>
              <a:rPr lang="ko-KR" altLang="en-US" sz="1800"/>
              <a:t>작성</a:t>
            </a:r>
            <a:endParaRPr lang="en-US" altLang="ko-KR" sz="1800"/>
          </a:p>
          <a:p>
            <a:pPr lvl="2" algn="just">
              <a:lnSpc>
                <a:spcPct val="150000"/>
              </a:lnSpc>
            </a:pPr>
            <a:r>
              <a:rPr lang="en-US" altLang="ko-KR" sz="1600"/>
              <a:t>useEffect</a:t>
            </a:r>
            <a:r>
              <a:rPr lang="ko-KR" altLang="en-US" sz="1600"/>
              <a:t>함수에 등록하는 콜백함수를 </a:t>
            </a:r>
            <a:r>
              <a:rPr lang="en-US" altLang="ko-KR" sz="1600"/>
              <a:t>async</a:t>
            </a:r>
            <a:r>
              <a:rPr lang="ko-KR" altLang="en-US" sz="1600"/>
              <a:t>로 작성하면 문제가 발생하므로 함수를 정의하고 호출하는 형식으로 작성</a:t>
            </a:r>
            <a:endParaRPr lang="en-US" altLang="ko-KR" sz="16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EAB8C-1FBE-4437-96D8-F242A9D68543}"/>
              </a:ext>
            </a:extLst>
          </p:cNvPr>
          <p:cNvSpPr/>
          <p:nvPr/>
        </p:nvSpPr>
        <p:spPr>
          <a:xfrm>
            <a:off x="1322567" y="1650746"/>
            <a:ext cx="6096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FromeServer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setUsers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58C081-D220-427C-BBB4-2D594C7224E5}"/>
              </a:ext>
            </a:extLst>
          </p:cNvPr>
          <p:cNvSpPr/>
          <p:nvPr/>
        </p:nvSpPr>
        <p:spPr>
          <a:xfrm>
            <a:off x="3310393" y="3535592"/>
            <a:ext cx="8043407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fectchData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60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4FC1FF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4FC1FF"/>
                </a:solidFill>
                <a:latin typeface="Consolas" panose="020B0609020204030204" pitchFamily="49" charset="0"/>
              </a:rPr>
              <a:t>REQUEST_URL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.USERS)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'res'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setUsers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} </a:t>
            </a:r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'error'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fectchData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}, [])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8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useEffect </a:t>
            </a:r>
            <a:r>
              <a:rPr lang="ko-KR" altLang="en-US"/>
              <a:t>실습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사용자 목록 표시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UserTable</a:t>
            </a:r>
            <a:r>
              <a:rPr lang="ko-KR" altLang="en-US" sz="1800"/>
              <a:t>에 </a:t>
            </a:r>
            <a:r>
              <a:rPr lang="en-US" altLang="ko-KR" sz="1800"/>
              <a:t>state </a:t>
            </a:r>
            <a:r>
              <a:rPr lang="ko-KR" altLang="en-US" sz="1800"/>
              <a:t>전달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1C67B2-C05D-4317-8503-01FEFB222F67}"/>
              </a:ext>
            </a:extLst>
          </p:cNvPr>
          <p:cNvSpPr/>
          <p:nvPr/>
        </p:nvSpPr>
        <p:spPr>
          <a:xfrm>
            <a:off x="1325813" y="1701781"/>
            <a:ext cx="487024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UserTable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UserTable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E19113-1800-4737-BEDA-B38283171AA0}"/>
              </a:ext>
            </a:extLst>
          </p:cNvPr>
          <p:cNvSpPr/>
          <p:nvPr/>
        </p:nvSpPr>
        <p:spPr>
          <a:xfrm>
            <a:off x="1325813" y="2216790"/>
            <a:ext cx="600997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UserTable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}) {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4F171C-383D-4FBC-B2F6-A5A102C5E51B}"/>
              </a:ext>
            </a:extLst>
          </p:cNvPr>
          <p:cNvSpPr/>
          <p:nvPr/>
        </p:nvSpPr>
        <p:spPr>
          <a:xfrm>
            <a:off x="1325813" y="2840718"/>
            <a:ext cx="6096000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phone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website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))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useEffect </a:t>
            </a:r>
            <a:r>
              <a:rPr lang="ko-KR" altLang="en-US"/>
              <a:t>실습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선택한 사용자 상세정보 표시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UserTable</a:t>
            </a:r>
            <a:r>
              <a:rPr lang="ko-KR" altLang="en-US" sz="1800"/>
              <a:t>에 </a:t>
            </a:r>
            <a:r>
              <a:rPr lang="en-US" altLang="ko-KR" sz="1800"/>
              <a:t>state </a:t>
            </a:r>
            <a:r>
              <a:rPr lang="ko-KR" altLang="en-US" sz="1800"/>
              <a:t>전달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E84D4-8935-4098-8924-112F836CB823}"/>
              </a:ext>
            </a:extLst>
          </p:cNvPr>
          <p:cNvSpPr/>
          <p:nvPr/>
        </p:nvSpPr>
        <p:spPr>
          <a:xfrm>
            <a:off x="1306663" y="1720840"/>
            <a:ext cx="10039847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CompanyInfo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company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})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catchPhrase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bs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company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backgroundColor: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'aquamarine'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회사명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슬로건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catchPhrase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비지니스 서비스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bs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73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useEffect </a:t>
            </a:r>
            <a:r>
              <a:rPr lang="ko-KR" altLang="en-US"/>
              <a:t>실습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선택한 사용자 상세정보 표시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UserTable</a:t>
            </a:r>
            <a:r>
              <a:rPr lang="ko-KR" altLang="en-US" sz="1800"/>
              <a:t>에 클릭된</a:t>
            </a:r>
            <a:r>
              <a:rPr lang="en-US" altLang="ko-KR" sz="1800"/>
              <a:t> </a:t>
            </a:r>
            <a:r>
              <a:rPr lang="ko-KR" altLang="en-US" sz="1800"/>
              <a:t>유저의</a:t>
            </a:r>
            <a:r>
              <a:rPr lang="en-US" altLang="ko-KR" sz="1800"/>
              <a:t> id</a:t>
            </a:r>
            <a:r>
              <a:rPr lang="ko-KR" altLang="en-US" sz="1800"/>
              <a:t>를 갱신하는 함수 전달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B9AEF5-16E5-4B01-9A42-B2CF40D52EE6}"/>
              </a:ext>
            </a:extLst>
          </p:cNvPr>
          <p:cNvSpPr/>
          <p:nvPr/>
        </p:nvSpPr>
        <p:spPr>
          <a:xfrm>
            <a:off x="1311965" y="1652043"/>
            <a:ext cx="730724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FromeServer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setUsers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clickedUserId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setClickedUserId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021AB0-AF1A-4D46-B22B-383CA05BCAD8}"/>
              </a:ext>
            </a:extLst>
          </p:cNvPr>
          <p:cNvSpPr/>
          <p:nvPr/>
        </p:nvSpPr>
        <p:spPr>
          <a:xfrm>
            <a:off x="1598212" y="2253999"/>
            <a:ext cx="6607534" cy="2975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434999-7EFC-4656-8CEB-790B80752F0E}"/>
              </a:ext>
            </a:extLst>
          </p:cNvPr>
          <p:cNvSpPr/>
          <p:nvPr/>
        </p:nvSpPr>
        <p:spPr>
          <a:xfrm>
            <a:off x="1311964" y="3052769"/>
            <a:ext cx="7307249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? (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UserTable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setClickedUserId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setClickedUserId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UserTable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) :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null}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4B0995-3BB3-4444-B6E3-090B67F7C4D3}"/>
              </a:ext>
            </a:extLst>
          </p:cNvPr>
          <p:cNvSpPr/>
          <p:nvPr/>
        </p:nvSpPr>
        <p:spPr>
          <a:xfrm>
            <a:off x="2011679" y="3930409"/>
            <a:ext cx="5685184" cy="2975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Axios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소개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클라이언트 코드에서 서버에 </a:t>
            </a:r>
            <a:r>
              <a:rPr lang="en-US" altLang="ko-KR" sz="1800"/>
              <a:t>HTTP</a:t>
            </a:r>
            <a:r>
              <a:rPr lang="ko-KR" altLang="en-US" sz="1800"/>
              <a:t>요청을 할 때</a:t>
            </a:r>
            <a:r>
              <a:rPr lang="en-US" altLang="ko-KR" sz="1800"/>
              <a:t>, </a:t>
            </a:r>
            <a:r>
              <a:rPr lang="ko-KR" altLang="en-US" sz="1800"/>
              <a:t>가장 많이 사용하는 라이브러리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npm install axios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b="1"/>
              <a:t>HTTP Method</a:t>
            </a:r>
            <a:r>
              <a:rPr lang="ko-KR" altLang="en-US" sz="2000" b="1"/>
              <a:t>의 일반적인 용도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GET:</a:t>
            </a:r>
            <a:r>
              <a:rPr lang="ko-KR" altLang="en-US" sz="1800"/>
              <a:t> 데이터 조회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POST:</a:t>
            </a:r>
            <a:r>
              <a:rPr lang="ko-KR" altLang="en-US" sz="1800"/>
              <a:t> 데이터 생성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PUT:</a:t>
            </a:r>
            <a:r>
              <a:rPr lang="ko-KR" altLang="en-US" sz="1800"/>
              <a:t> 데이터 수정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DELETE:</a:t>
            </a:r>
            <a:r>
              <a:rPr lang="ko-KR" altLang="en-US" sz="1800"/>
              <a:t> 데이터 삭제</a:t>
            </a:r>
            <a:endParaRPr lang="en-US" altLang="ko-KR" sz="1800"/>
          </a:p>
          <a:p>
            <a:pPr algn="just">
              <a:lnSpc>
                <a:spcPct val="150000"/>
              </a:lnSpc>
            </a:pPr>
            <a:r>
              <a:rPr lang="en-US" altLang="ko-KR" sz="2000" b="1"/>
              <a:t>JSON</a:t>
            </a:r>
            <a:r>
              <a:rPr lang="ko-KR" altLang="en-US" sz="2000" b="1"/>
              <a:t> </a:t>
            </a:r>
            <a:r>
              <a:rPr lang="en-US" altLang="ko-KR" sz="2000" b="1"/>
              <a:t>Placeholder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서버가 준비되지 않은 상황에서 </a:t>
            </a:r>
            <a:r>
              <a:rPr lang="en-US" altLang="ko-KR" sz="1800"/>
              <a:t>axios </a:t>
            </a:r>
            <a:r>
              <a:rPr lang="ko-KR" altLang="en-US" sz="1800"/>
              <a:t>학습에 유용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https://jsonplaceholder.typicode.com/</a:t>
            </a:r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2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useEffect </a:t>
            </a:r>
            <a:r>
              <a:rPr lang="ko-KR" altLang="en-US"/>
              <a:t>실습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선택한 사용자 상세정보 표시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UserTable</a:t>
            </a:r>
            <a:r>
              <a:rPr lang="ko-KR" altLang="en-US" sz="1800"/>
              <a:t> 수정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F820E-F3B6-4436-8A9B-6B6EAB762AC7}"/>
              </a:ext>
            </a:extLst>
          </p:cNvPr>
          <p:cNvSpPr/>
          <p:nvPr/>
        </p:nvSpPr>
        <p:spPr>
          <a:xfrm>
            <a:off x="1139686" y="1785918"/>
            <a:ext cx="887100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UserTable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setClickedUserId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}) {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B2CB0E-8ACE-4494-885F-0471887AC28A}"/>
              </a:ext>
            </a:extLst>
          </p:cNvPr>
          <p:cNvSpPr/>
          <p:nvPr/>
        </p:nvSpPr>
        <p:spPr>
          <a:xfrm>
            <a:off x="6567777" y="1821823"/>
            <a:ext cx="2094530" cy="2975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9CE514-587A-4AD2-9858-59B81D3C169B}"/>
              </a:ext>
            </a:extLst>
          </p:cNvPr>
          <p:cNvSpPr/>
          <p:nvPr/>
        </p:nvSpPr>
        <p:spPr>
          <a:xfrm>
            <a:off x="1139685" y="2394427"/>
            <a:ext cx="9906467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data-userid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setClickedUserId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currentTarget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dataset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}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173DAB-AF35-461E-A60F-17BCE6F84E5E}"/>
              </a:ext>
            </a:extLst>
          </p:cNvPr>
          <p:cNvSpPr/>
          <p:nvPr/>
        </p:nvSpPr>
        <p:spPr>
          <a:xfrm>
            <a:off x="2696817" y="2967758"/>
            <a:ext cx="7711440" cy="12384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3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useEffect </a:t>
            </a:r>
            <a:r>
              <a:rPr lang="ko-KR" altLang="en-US"/>
              <a:t>실습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선택한 사용자 상세정보 표시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FromServer</a:t>
            </a:r>
            <a:r>
              <a:rPr lang="ko-KR" altLang="en-US" sz="1800"/>
              <a:t>의 </a:t>
            </a:r>
            <a:r>
              <a:rPr lang="en-US" altLang="ko-KR" sz="1800"/>
              <a:t>CompanyInfo </a:t>
            </a:r>
            <a:r>
              <a:rPr lang="ko-KR" altLang="en-US" sz="1800"/>
              <a:t>수정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2F5C73-8D96-47E0-B39F-29111F99705E}"/>
              </a:ext>
            </a:extLst>
          </p:cNvPr>
          <p:cNvSpPr/>
          <p:nvPr/>
        </p:nvSpPr>
        <p:spPr>
          <a:xfrm>
            <a:off x="1319917" y="1724901"/>
            <a:ext cx="987552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clickedUserId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? (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CompanyInfo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company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clickedUserId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company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CompanyInfo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) :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null}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/>
              <a:t>실습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User</a:t>
            </a:r>
            <a:r>
              <a:rPr lang="ko-KR" altLang="en-US" sz="2000" b="1"/>
              <a:t> 정보 받기</a:t>
            </a:r>
            <a:endParaRPr lang="en-US" altLang="ko-KR" sz="2000" b="1"/>
          </a:p>
          <a:p>
            <a:pPr algn="just">
              <a:lnSpc>
                <a:spcPct val="150000"/>
              </a:lnSpc>
            </a:pPr>
            <a:r>
              <a:rPr lang="ko-KR" altLang="en-US" sz="2000" b="1"/>
              <a:t>테이블로 </a:t>
            </a:r>
            <a:r>
              <a:rPr lang="en-US" altLang="ko-KR" sz="2000" b="1"/>
              <a:t>username,</a:t>
            </a:r>
            <a:r>
              <a:rPr lang="ko-KR" altLang="en-US" sz="2000" b="1"/>
              <a:t> </a:t>
            </a:r>
            <a:r>
              <a:rPr lang="en-US" altLang="ko-KR" sz="2000" b="1"/>
              <a:t>phone,</a:t>
            </a:r>
            <a:r>
              <a:rPr lang="ko-KR" altLang="en-US" sz="2000" b="1"/>
              <a:t> </a:t>
            </a:r>
            <a:r>
              <a:rPr lang="en-US" altLang="ko-KR" sz="2000" b="1"/>
              <a:t>email, website,</a:t>
            </a:r>
            <a:r>
              <a:rPr lang="ko-KR" altLang="en-US" sz="2000" b="1"/>
              <a:t> 표시</a:t>
            </a:r>
            <a:endParaRPr lang="en-US" altLang="ko-KR" sz="2000" b="1"/>
          </a:p>
          <a:p>
            <a:pPr algn="just">
              <a:lnSpc>
                <a:spcPct val="150000"/>
              </a:lnSpc>
            </a:pPr>
            <a:r>
              <a:rPr lang="ko-KR" altLang="en-US" sz="2000" b="1"/>
              <a:t>특정 회원 클릭하면 상세페이지로 넘어가서 앞선 기본 정보 </a:t>
            </a:r>
            <a:r>
              <a:rPr lang="en-US" altLang="ko-KR" sz="2000" b="1"/>
              <a:t>+ </a:t>
            </a:r>
            <a:r>
              <a:rPr lang="ko-KR" altLang="en-US" sz="2000" b="1"/>
              <a:t>주소</a:t>
            </a:r>
            <a:r>
              <a:rPr lang="en-US" altLang="ko-KR" sz="2000" b="1"/>
              <a:t>, </a:t>
            </a:r>
            <a:r>
              <a:rPr lang="ko-KR" altLang="en-US" sz="2000" b="1"/>
              <a:t>회사</a:t>
            </a:r>
            <a:r>
              <a:rPr lang="en-US" altLang="ko-KR" sz="2000" b="1"/>
              <a:t> </a:t>
            </a:r>
            <a:r>
              <a:rPr lang="ko-KR" altLang="en-US" sz="2000" b="1"/>
              <a:t>정보 표시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7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Axios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테스트를 위해 </a:t>
            </a:r>
            <a:r>
              <a:rPr lang="en-US" altLang="ko-KR" sz="2000" b="1"/>
              <a:t>FromServer.js</a:t>
            </a:r>
            <a:r>
              <a:rPr lang="ko-KR" altLang="en-US" sz="2000" b="1"/>
              <a:t>를 </a:t>
            </a:r>
            <a:r>
              <a:rPr lang="en-US" altLang="ko-KR" sz="2000" b="1"/>
              <a:t>src</a:t>
            </a:r>
            <a:r>
              <a:rPr lang="ko-KR" altLang="en-US" sz="2000" b="1"/>
              <a:t>에 작성</a:t>
            </a: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r>
              <a:rPr lang="en-US" altLang="ko-KR" sz="2000" b="1"/>
              <a:t>index.js </a:t>
            </a:r>
            <a:r>
              <a:rPr lang="ko-KR" altLang="en-US" sz="2000" b="1"/>
              <a:t>수정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6793A8-E9DA-484D-A417-79F8E06F69D9}"/>
              </a:ext>
            </a:extLst>
          </p:cNvPr>
          <p:cNvSpPr/>
          <p:nvPr/>
        </p:nvSpPr>
        <p:spPr>
          <a:xfrm>
            <a:off x="869343" y="1285985"/>
            <a:ext cx="60960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/>
              <a:t>import axios from 'axios'</a:t>
            </a:r>
          </a:p>
          <a:p>
            <a:r>
              <a:rPr lang="ko-KR" altLang="en-US"/>
              <a:t>export default function FromeServer() {</a:t>
            </a:r>
          </a:p>
          <a:p>
            <a:r>
              <a:rPr lang="ko-KR" altLang="en-US"/>
              <a:t>  return (</a:t>
            </a:r>
          </a:p>
          <a:p>
            <a:r>
              <a:rPr lang="ko-KR" altLang="en-US"/>
              <a:t>    &lt;div&gt;</a:t>
            </a:r>
          </a:p>
          <a:p>
            <a:r>
              <a:rPr lang="ko-KR" altLang="en-US"/>
              <a:t>      &lt;button onClick={null}&gt;게시글요청&lt;/button&gt;      </a:t>
            </a:r>
          </a:p>
          <a:p>
            <a:r>
              <a:rPr lang="ko-KR" altLang="en-US"/>
              <a:t>    &lt;/div&gt;</a:t>
            </a:r>
          </a:p>
          <a:p>
            <a:r>
              <a:rPr lang="ko-KR" altLang="en-US"/>
              <a:t>  )</a:t>
            </a:r>
          </a:p>
          <a:p>
            <a:r>
              <a:rPr lang="ko-KR" altLang="en-US"/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CFCB0C-5FE3-446F-B066-0284184DB3E8}"/>
              </a:ext>
            </a:extLst>
          </p:cNvPr>
          <p:cNvSpPr/>
          <p:nvPr/>
        </p:nvSpPr>
        <p:spPr>
          <a:xfrm>
            <a:off x="869343" y="4216747"/>
            <a:ext cx="9093642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'root'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BrowserRouter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FromeServer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BrowserRouter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E5C72B-F749-4A44-9CB2-23B5F725FA03}"/>
              </a:ext>
            </a:extLst>
          </p:cNvPr>
          <p:cNvSpPr/>
          <p:nvPr/>
        </p:nvSpPr>
        <p:spPr>
          <a:xfrm>
            <a:off x="1637969" y="5370909"/>
            <a:ext cx="2162754" cy="29837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7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Axios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getPost</a:t>
            </a:r>
            <a:r>
              <a:rPr lang="ko-KR" altLang="en-US" sz="2000" b="1"/>
              <a:t> 함수 작성</a:t>
            </a: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r>
              <a:rPr lang="en-US" altLang="ko-KR" sz="2000" b="1"/>
              <a:t>URL</a:t>
            </a:r>
            <a:r>
              <a:rPr lang="ko-KR" altLang="en-US" sz="2000" b="1"/>
              <a:t>을 관리하는 </a:t>
            </a:r>
            <a:r>
              <a:rPr lang="en-US" altLang="ko-KR" sz="2000" b="1"/>
              <a:t>config.js </a:t>
            </a:r>
            <a:r>
              <a:rPr lang="ko-KR" altLang="en-US" sz="2000" b="1"/>
              <a:t>작성</a:t>
            </a:r>
            <a:r>
              <a:rPr lang="en-US" altLang="ko-KR" sz="2000" b="1"/>
              <a:t>(src</a:t>
            </a:r>
            <a:r>
              <a:rPr lang="ko-KR" altLang="en-US" sz="2000" b="1"/>
              <a:t> 바로 아래에 작성하면 됨</a:t>
            </a:r>
            <a:r>
              <a:rPr lang="en-US" altLang="ko-KR" sz="2000" b="1"/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/>
              <a:t>baseURL</a:t>
            </a:r>
            <a:r>
              <a:rPr lang="ko-KR" altLang="en-US" sz="1600"/>
              <a:t>이 </a:t>
            </a:r>
            <a:r>
              <a:rPr lang="en-US" altLang="ko-KR" sz="1600"/>
              <a:t>local</a:t>
            </a:r>
            <a:r>
              <a:rPr lang="ko-KR" altLang="en-US" sz="1600"/>
              <a:t>테스트</a:t>
            </a:r>
            <a:r>
              <a:rPr lang="en-US" altLang="ko-KR" sz="1600"/>
              <a:t>, </a:t>
            </a:r>
            <a:r>
              <a:rPr lang="ko-KR" altLang="en-US" sz="1600"/>
              <a:t>테스트서버</a:t>
            </a:r>
            <a:r>
              <a:rPr lang="en-US" altLang="ko-KR" sz="1600"/>
              <a:t>, Production </a:t>
            </a:r>
            <a:r>
              <a:rPr lang="ko-KR" altLang="en-US" sz="1600"/>
              <a:t>서버로 변경될 수 있으므로 나의 코드에 경로를 하드코딩할 경우 추후 큰 문제가 발생</a:t>
            </a:r>
            <a:endParaRPr lang="en-US" altLang="ko-KR" sz="1600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FF237C-6D64-4BA8-A1E0-E638B591ECCA}"/>
              </a:ext>
            </a:extLst>
          </p:cNvPr>
          <p:cNvSpPr/>
          <p:nvPr/>
        </p:nvSpPr>
        <p:spPr>
          <a:xfrm>
            <a:off x="813684" y="1208646"/>
            <a:ext cx="9037982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getPost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res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REQUEST_URL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POSTS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res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}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09143F-489F-4FD6-A7E6-09333488A72C}"/>
              </a:ext>
            </a:extLst>
          </p:cNvPr>
          <p:cNvSpPr/>
          <p:nvPr/>
        </p:nvSpPr>
        <p:spPr>
          <a:xfrm>
            <a:off x="1269361" y="4973458"/>
            <a:ext cx="903798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const baseURL = 'https://jsonplaceholder.typicode.com/'</a:t>
            </a:r>
          </a:p>
          <a:p>
            <a:r>
              <a:rPr lang="en-US" altLang="ko-KR"/>
              <a:t>export const REQUEST_URL = {</a:t>
            </a:r>
          </a:p>
          <a:p>
            <a:r>
              <a:rPr lang="en-US" altLang="ko-KR"/>
              <a:t>  POSTS: `${baseURL}/posts`,</a:t>
            </a:r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59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Axios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사용자 요청 처리 작성해보기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ko-KR" altLang="en-US" sz="1600"/>
              <a:t>응답의 데이터를 곧바로 꺼내고 싶을 경우</a:t>
            </a:r>
            <a:r>
              <a:rPr lang="en-US" altLang="ko-KR" sz="1600"/>
              <a:t>, </a:t>
            </a:r>
            <a:r>
              <a:rPr lang="ko-KR" altLang="en-US" sz="1600"/>
              <a:t>객체구조분해할당 사용</a:t>
            </a:r>
            <a:endParaRPr lang="en-US" altLang="ko-KR" sz="1600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9AD453-6284-4852-B7D8-91D4BE09244C}"/>
              </a:ext>
            </a:extLst>
          </p:cNvPr>
          <p:cNvSpPr/>
          <p:nvPr/>
        </p:nvSpPr>
        <p:spPr>
          <a:xfrm>
            <a:off x="1330518" y="1702189"/>
            <a:ext cx="9101593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getUser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REQUEST_URL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}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getPost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게시글요청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getUser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사용자요청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5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Axios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새로운 게시글 생성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ko-KR" altLang="en-US" sz="1600"/>
              <a:t>요청</a:t>
            </a:r>
            <a:r>
              <a:rPr lang="en-US" altLang="ko-KR" sz="1600"/>
              <a:t> </a:t>
            </a:r>
            <a:r>
              <a:rPr lang="ko-KR" altLang="en-US" sz="1600"/>
              <a:t>형태 확인</a:t>
            </a:r>
            <a:endParaRPr lang="en-US" altLang="ko-KR" sz="1600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991FAE-BF3F-4F26-A5B3-D8C3D3C18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84" y="1721257"/>
            <a:ext cx="10825921" cy="439329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0241BF-C17F-4EF0-B40A-FDFC8EC7ABCD}"/>
              </a:ext>
            </a:extLst>
          </p:cNvPr>
          <p:cNvSpPr/>
          <p:nvPr/>
        </p:nvSpPr>
        <p:spPr>
          <a:xfrm>
            <a:off x="1773141" y="2635661"/>
            <a:ext cx="2631881" cy="13956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6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Axios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새로운 게시글 생성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600"/>
              <a:t>Get</a:t>
            </a:r>
            <a:r>
              <a:rPr lang="ko-KR" altLang="en-US" sz="1600"/>
              <a:t>요청과 달리</a:t>
            </a:r>
            <a:r>
              <a:rPr lang="en-US" altLang="ko-KR" sz="1600"/>
              <a:t>, </a:t>
            </a:r>
            <a:r>
              <a:rPr lang="ko-KR" altLang="en-US" sz="1600"/>
              <a:t>데이터 전달 필요</a:t>
            </a:r>
            <a:endParaRPr lang="en-US" altLang="ko-KR" sz="1600"/>
          </a:p>
          <a:p>
            <a:pPr lvl="1" algn="just">
              <a:lnSpc>
                <a:spcPct val="150000"/>
              </a:lnSpc>
            </a:pPr>
            <a:endParaRPr lang="en-US" altLang="ko-KR" sz="1600"/>
          </a:p>
          <a:p>
            <a:pPr lvl="1" algn="just">
              <a:lnSpc>
                <a:spcPct val="150000"/>
              </a:lnSpc>
            </a:pPr>
            <a:endParaRPr lang="en-US" altLang="ko-KR" sz="1600"/>
          </a:p>
          <a:p>
            <a:pPr lvl="1" algn="just">
              <a:lnSpc>
                <a:spcPct val="150000"/>
              </a:lnSpc>
            </a:pPr>
            <a:endParaRPr lang="en-US" altLang="ko-KR" sz="1600"/>
          </a:p>
          <a:p>
            <a:pPr lvl="1" algn="just">
              <a:lnSpc>
                <a:spcPct val="150000"/>
              </a:lnSpc>
            </a:pPr>
            <a:endParaRPr lang="en-US" altLang="ko-KR" sz="1600"/>
          </a:p>
          <a:p>
            <a:pPr lvl="1" algn="just">
              <a:lnSpc>
                <a:spcPct val="150000"/>
              </a:lnSpc>
            </a:pPr>
            <a:endParaRPr lang="en-US" altLang="ko-KR" sz="1600"/>
          </a:p>
          <a:p>
            <a:pPr lvl="1" algn="just">
              <a:lnSpc>
                <a:spcPct val="150000"/>
              </a:lnSpc>
            </a:pPr>
            <a:endParaRPr lang="en-US" altLang="ko-KR" sz="1600"/>
          </a:p>
          <a:p>
            <a:pPr lvl="1" algn="just">
              <a:lnSpc>
                <a:spcPct val="150000"/>
              </a:lnSpc>
            </a:pPr>
            <a:endParaRPr lang="en-US" altLang="ko-KR" sz="1600"/>
          </a:p>
          <a:p>
            <a:pPr lvl="1" algn="just">
              <a:lnSpc>
                <a:spcPct val="150000"/>
              </a:lnSpc>
            </a:pPr>
            <a:endParaRPr lang="en-US" altLang="ko-KR" sz="1600"/>
          </a:p>
          <a:p>
            <a:pPr lvl="1" algn="just">
              <a:lnSpc>
                <a:spcPct val="150000"/>
              </a:lnSpc>
            </a:pPr>
            <a:endParaRPr lang="en-US" altLang="ko-KR" sz="1600"/>
          </a:p>
          <a:p>
            <a:pPr lvl="1" algn="just">
              <a:lnSpc>
                <a:spcPct val="150000"/>
              </a:lnSpc>
            </a:pPr>
            <a:endParaRPr lang="en-US" altLang="ko-KR" sz="1600"/>
          </a:p>
          <a:p>
            <a:pPr lvl="1" algn="just">
              <a:lnSpc>
                <a:spcPct val="150000"/>
              </a:lnSpc>
            </a:pPr>
            <a:r>
              <a:rPr lang="en-US" altLang="ko-KR" sz="1600"/>
              <a:t>Post</a:t>
            </a:r>
            <a:r>
              <a:rPr lang="ko-KR" altLang="en-US" sz="1600"/>
              <a:t> 요청도 데이터 생성이 잘되었는지</a:t>
            </a:r>
            <a:r>
              <a:rPr lang="en-US" altLang="ko-KR" sz="1600"/>
              <a:t>, </a:t>
            </a:r>
            <a:r>
              <a:rPr lang="ko-KR" altLang="en-US" sz="1600"/>
              <a:t>방금 생성한 데이터가 어떤것인지등을 알리기 위해 서버로부터 응답을 받음</a:t>
            </a:r>
            <a:endParaRPr lang="en-US" altLang="ko-KR" sz="1600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E37D25-923E-4B65-9238-BAD14BAC9E84}"/>
              </a:ext>
            </a:extLst>
          </p:cNvPr>
          <p:cNvSpPr/>
          <p:nvPr/>
        </p:nvSpPr>
        <p:spPr>
          <a:xfrm>
            <a:off x="1255289" y="1534805"/>
            <a:ext cx="615104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createUser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게시글작성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93627E-2C67-476C-8981-70BE23261729}"/>
              </a:ext>
            </a:extLst>
          </p:cNvPr>
          <p:cNvSpPr/>
          <p:nvPr/>
        </p:nvSpPr>
        <p:spPr>
          <a:xfrm>
            <a:off x="1255289" y="1997839"/>
            <a:ext cx="9367654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postClick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'https://jsonplaceholder.typicode.com/posts'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userId :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101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body: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'test body'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title: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'test title'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})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69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Axios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버튼을 클릭했을 때 데이터를 요청하는 것이 아닌</a:t>
            </a:r>
            <a:r>
              <a:rPr lang="en-US" altLang="ko-KR" sz="2000" b="1"/>
              <a:t>, </a:t>
            </a:r>
            <a:r>
              <a:rPr lang="ko-KR" altLang="en-US" sz="2000" b="1"/>
              <a:t>화면이 로딩되었을 때 데이터 요청을 수행하고 싶다면</a:t>
            </a:r>
            <a:r>
              <a:rPr lang="en-US" altLang="ko-KR" sz="2000" b="1"/>
              <a:t>?</a:t>
            </a:r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8587"/>
          </a:xfrm>
        </p:spPr>
        <p:txBody>
          <a:bodyPr>
            <a:normAutofit/>
          </a:bodyPr>
          <a:lstStyle/>
          <a:p>
            <a:r>
              <a:rPr lang="en-US" altLang="ko-KR" b="1"/>
              <a:t>useEffect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393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6566</TotalTime>
  <Words>2020</Words>
  <Application>Microsoft Office PowerPoint</Application>
  <PresentationFormat>와이드스크린</PresentationFormat>
  <Paragraphs>350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Axios</vt:lpstr>
      <vt:lpstr>Axios</vt:lpstr>
      <vt:lpstr>Axios</vt:lpstr>
      <vt:lpstr>Axios</vt:lpstr>
      <vt:lpstr>Axios</vt:lpstr>
      <vt:lpstr>Axios</vt:lpstr>
      <vt:lpstr>Axios</vt:lpstr>
      <vt:lpstr>Axios</vt:lpstr>
      <vt:lpstr>useEffect</vt:lpstr>
      <vt:lpstr>useEffect</vt:lpstr>
      <vt:lpstr>useEffect</vt:lpstr>
      <vt:lpstr>useEffect</vt:lpstr>
      <vt:lpstr>useEffect</vt:lpstr>
      <vt:lpstr>useEffect 실습</vt:lpstr>
      <vt:lpstr>useEffect 실습</vt:lpstr>
      <vt:lpstr>useEffect 실습</vt:lpstr>
      <vt:lpstr>useEffect 실습</vt:lpstr>
      <vt:lpstr>useEffect 실습</vt:lpstr>
      <vt:lpstr>useEffect 실습</vt:lpstr>
      <vt:lpstr>useEffect 실습</vt:lpstr>
      <vt:lpstr>useEffect 실습</vt:lpstr>
      <vt:lpstr>실습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2338</cp:revision>
  <dcterms:created xsi:type="dcterms:W3CDTF">2020-03-06T01:35:43Z</dcterms:created>
  <dcterms:modified xsi:type="dcterms:W3CDTF">2024-09-26T23:15:32Z</dcterms:modified>
  <cp:version>1000.0000.01</cp:version>
</cp:coreProperties>
</file>