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9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6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59C0-22AF-41FF-8DB8-AC2C8A645EC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B8CA-54D8-4B81-AACC-58EEE669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331" y="-757646"/>
            <a:ext cx="9292046" cy="7079409"/>
          </a:xfrm>
        </p:spPr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82880" y="5048794"/>
            <a:ext cx="853441" cy="10668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4893" y="1122363"/>
            <a:ext cx="8081553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HOTEL BOOKING 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56411" y="1439387"/>
            <a:ext cx="8709" cy="81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124893" y="1906999"/>
            <a:ext cx="1602376" cy="566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081452" y="1639108"/>
            <a:ext cx="0" cy="53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267200" y="1906999"/>
            <a:ext cx="1602376" cy="581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323909" y="1693087"/>
            <a:ext cx="17417" cy="49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540138" y="1906998"/>
            <a:ext cx="1602376" cy="566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225040" y="2527039"/>
            <a:ext cx="304801" cy="516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42160" y="3078326"/>
            <a:ext cx="1645920" cy="462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CENTRE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4447004" y="2554327"/>
            <a:ext cx="274320" cy="418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67200" y="3139028"/>
            <a:ext cx="1813560" cy="404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Less than 1500 per night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2042160" y="3610470"/>
            <a:ext cx="1645920" cy="61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NEAR PUBLIC TRANSPORTATION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67200" y="3710302"/>
            <a:ext cx="1813560" cy="41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BETWEEN 800 AND 1500 PER NIGHT</a:t>
            </a:r>
            <a:endParaRPr lang="en-US" sz="1200" dirty="0"/>
          </a:p>
        </p:txBody>
      </p:sp>
      <p:sp>
        <p:nvSpPr>
          <p:cNvPr id="21" name="Down Arrow 20"/>
          <p:cNvSpPr/>
          <p:nvPr/>
        </p:nvSpPr>
        <p:spPr>
          <a:xfrm>
            <a:off x="6691110" y="2506387"/>
            <a:ext cx="313509" cy="470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00008" y="3158762"/>
            <a:ext cx="1813560" cy="41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 STAR OR HIGHER 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600008" y="3691253"/>
            <a:ext cx="1813560" cy="41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 STAR OR HIGHER 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18" y="2507890"/>
            <a:ext cx="930320" cy="5357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21" y="2507891"/>
            <a:ext cx="1132114" cy="5814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70" y="2506387"/>
            <a:ext cx="1132115" cy="57193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8560524" y="1902004"/>
            <a:ext cx="1602376" cy="566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AMENITIES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8625162" y="2506387"/>
            <a:ext cx="313509" cy="470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68" y="2468241"/>
            <a:ext cx="774759" cy="508409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8560524" y="3139028"/>
            <a:ext cx="1813560" cy="41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ROOM SIZE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560524" y="3676190"/>
            <a:ext cx="1813560" cy="41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BAD TYPE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564799" y="4184599"/>
            <a:ext cx="1813560" cy="41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BREAKFAST OPTION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600008" y="4188161"/>
            <a:ext cx="1813560" cy="41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SPECIFIC COMMENT 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286794" y="4225785"/>
            <a:ext cx="1813560" cy="41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DISCOUNTS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53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Computer</dc:creator>
  <cp:lastModifiedBy>Dev Computer</cp:lastModifiedBy>
  <cp:revision>7</cp:revision>
  <dcterms:created xsi:type="dcterms:W3CDTF">2023-10-28T07:10:34Z</dcterms:created>
  <dcterms:modified xsi:type="dcterms:W3CDTF">2023-10-28T16:33:31Z</dcterms:modified>
</cp:coreProperties>
</file>