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gXF/fzl941mw3XskzHS1kvI1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customschemas.google.com/relationships/presentationmetadata" Target="meta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3e99540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3e9954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53e9954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53e995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53e99548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53e9954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53e99548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53e9954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53e99548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53e9954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.wikipedia.org/wiki/Logiciel" TargetMode="External"/><Relationship Id="rId4" Type="http://schemas.openxmlformats.org/officeDocument/2006/relationships/hyperlink" Target="https://fr.wikipedia.org/wiki/Logiciel" TargetMode="External"/><Relationship Id="rId5" Type="http://schemas.openxmlformats.org/officeDocument/2006/relationships/hyperlink" Target="https://fr.wikipedia.org/wiki/Fichier_texte" TargetMode="External"/><Relationship Id="rId6" Type="http://schemas.openxmlformats.org/officeDocument/2006/relationships/hyperlink" Target="https://fr.wikipedia.org/wiki/Fichier_texte" TargetMode="External"/><Relationship Id="rId7" Type="http://schemas.openxmlformats.org/officeDocument/2006/relationships/hyperlink" Target="https://fr.wikipedia.org/wiki/Syst%C3%A8me_d%27exploitation" TargetMode="External"/><Relationship Id="rId8" Type="http://schemas.openxmlformats.org/officeDocument/2006/relationships/hyperlink" Target="https://fr.wikipedia.org/wiki/Syst%C3%A8me_d%27exploi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Calep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hyperlink" Target="https://fr.wikipedia.org/wiki/VHDL" TargetMode="External"/><Relationship Id="rId20" Type="http://schemas.openxmlformats.org/officeDocument/2006/relationships/hyperlink" Target="https://fr.wikipedia.org/wiki/Active_Server_Pages" TargetMode="External"/><Relationship Id="rId22" Type="http://schemas.openxmlformats.org/officeDocument/2006/relationships/hyperlink" Target="https://fr.wikipedia.org/wiki/VBScript" TargetMode="External"/><Relationship Id="rId21" Type="http://schemas.openxmlformats.org/officeDocument/2006/relationships/hyperlink" Target="https://fr.wikipedia.org/wiki/Visual_Basic" TargetMode="External"/><Relationship Id="rId24" Type="http://schemas.openxmlformats.org/officeDocument/2006/relationships/hyperlink" Target="https://fr.wikipedia.org/wiki/Objective-C" TargetMode="External"/><Relationship Id="rId23" Type="http://schemas.openxmlformats.org/officeDocument/2006/relationships/hyperlink" Target="https://fr.wikipedia.org/wiki/Structured_Query_Languag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wikipedia.org/wiki/%C3%89diteur_de_texte" TargetMode="External"/><Relationship Id="rId4" Type="http://schemas.openxmlformats.org/officeDocument/2006/relationships/hyperlink" Target="https://fr.wikipedia.org/wiki/Logiciel_libre" TargetMode="External"/><Relationship Id="rId9" Type="http://schemas.openxmlformats.org/officeDocument/2006/relationships/hyperlink" Target="https://fr.wikipedia.org/wiki/C%2B%2B" TargetMode="External"/><Relationship Id="rId26" Type="http://schemas.openxmlformats.org/officeDocument/2006/relationships/hyperlink" Target="https://fr.wikipedia.org/wiki/Pascal_(langage)" TargetMode="External"/><Relationship Id="rId25" Type="http://schemas.openxmlformats.org/officeDocument/2006/relationships/hyperlink" Target="https://fr.wikipedia.org/wiki/Feuilles_de_style_en_cascade" TargetMode="External"/><Relationship Id="rId28" Type="http://schemas.openxmlformats.org/officeDocument/2006/relationships/hyperlink" Target="https://fr.wikipedia.org/wiki/Python_(langage)" TargetMode="External"/><Relationship Id="rId27" Type="http://schemas.openxmlformats.org/officeDocument/2006/relationships/hyperlink" Target="https://fr.wikipedia.org/wiki/Perl_(langage)" TargetMode="External"/><Relationship Id="rId5" Type="http://schemas.openxmlformats.org/officeDocument/2006/relationships/hyperlink" Target="https://fr.wikipedia.org/wiki/C%2B%2B" TargetMode="External"/><Relationship Id="rId6" Type="http://schemas.openxmlformats.org/officeDocument/2006/relationships/hyperlink" Target="https://fr.wikipedia.org/wiki/Coloration_syntaxique" TargetMode="External"/><Relationship Id="rId29" Type="http://schemas.openxmlformats.org/officeDocument/2006/relationships/hyperlink" Target="https://fr.wikipedia.org/wiki/R_(logiciel)" TargetMode="External"/><Relationship Id="rId7" Type="http://schemas.openxmlformats.org/officeDocument/2006/relationships/hyperlink" Target="https://fr.wikipedia.org/wiki/Langage_de_programmation" TargetMode="External"/><Relationship Id="rId8" Type="http://schemas.openxmlformats.org/officeDocument/2006/relationships/hyperlink" Target="https://fr.wikipedia.org/wiki/C_(langage)" TargetMode="External"/><Relationship Id="rId31" Type="http://schemas.openxmlformats.org/officeDocument/2006/relationships/hyperlink" Target="https://fr.wikipedia.org/wiki/Lua" TargetMode="External"/><Relationship Id="rId30" Type="http://schemas.openxmlformats.org/officeDocument/2006/relationships/hyperlink" Target="https://fr.wikipedia.org/wiki/MATLAB" TargetMode="External"/><Relationship Id="rId11" Type="http://schemas.openxmlformats.org/officeDocument/2006/relationships/hyperlink" Target="https://fr.wikipedia.org/wiki/C_sharp" TargetMode="External"/><Relationship Id="rId33" Type="http://schemas.openxmlformats.org/officeDocument/2006/relationships/hyperlink" Target="https://fr.wikipedia.org/wiki/Assembleur" TargetMode="External"/><Relationship Id="rId10" Type="http://schemas.openxmlformats.org/officeDocument/2006/relationships/hyperlink" Target="https://fr.wikipedia.org/wiki/Java_(langage)" TargetMode="External"/><Relationship Id="rId32" Type="http://schemas.openxmlformats.org/officeDocument/2006/relationships/hyperlink" Target="https://fr.wikipedia.org/wiki/Tool_Command_Language" TargetMode="External"/><Relationship Id="rId13" Type="http://schemas.openxmlformats.org/officeDocument/2006/relationships/hyperlink" Target="https://fr.wikipedia.org/wiki/Hypertext_Markup_Language" TargetMode="External"/><Relationship Id="rId35" Type="http://schemas.openxmlformats.org/officeDocument/2006/relationships/hyperlink" Target="https://fr.wikipedia.org/wiki/Lisp" TargetMode="External"/><Relationship Id="rId12" Type="http://schemas.openxmlformats.org/officeDocument/2006/relationships/hyperlink" Target="https://fr.wikipedia.org/wiki/Extensible_Markup_Language" TargetMode="External"/><Relationship Id="rId34" Type="http://schemas.openxmlformats.org/officeDocument/2006/relationships/hyperlink" Target="https://fr.wikipedia.org/wiki/Ruby" TargetMode="External"/><Relationship Id="rId15" Type="http://schemas.openxmlformats.org/officeDocument/2006/relationships/hyperlink" Target="https://fr.wikipedia.org/wiki/JavaScript" TargetMode="External"/><Relationship Id="rId37" Type="http://schemas.openxmlformats.org/officeDocument/2006/relationships/hyperlink" Target="https://fr.wikipedia.org/wiki/Diff" TargetMode="External"/><Relationship Id="rId14" Type="http://schemas.openxmlformats.org/officeDocument/2006/relationships/hyperlink" Target="https://fr.wikipedia.org/wiki/PHP" TargetMode="External"/><Relationship Id="rId36" Type="http://schemas.openxmlformats.org/officeDocument/2006/relationships/hyperlink" Target="https://fr.wikipedia.org/wiki/Scheme" TargetMode="External"/><Relationship Id="rId17" Type="http://schemas.openxmlformats.org/officeDocument/2006/relationships/hyperlink" Target="https://fr.wikipedia.org/wiki/Art_ASCII" TargetMode="External"/><Relationship Id="rId39" Type="http://schemas.openxmlformats.org/officeDocument/2006/relationships/hyperlink" Target="https://fr.wikipedia.org/wiki/PostScript" TargetMode="External"/><Relationship Id="rId16" Type="http://schemas.openxmlformats.org/officeDocument/2006/relationships/hyperlink" Target="https://fr.wikipedia.org/wiki/Make" TargetMode="External"/><Relationship Id="rId38" Type="http://schemas.openxmlformats.org/officeDocument/2006/relationships/hyperlink" Target="https://fr.wikipedia.org/wiki/Smalltalk" TargetMode="External"/><Relationship Id="rId19" Type="http://schemas.openxmlformats.org/officeDocument/2006/relationships/hyperlink" Target="https://fr.wikipedia.org/wiki/.bat" TargetMode="External"/><Relationship Id="rId18" Type="http://schemas.openxmlformats.org/officeDocument/2006/relationships/hyperlink" Target="https://fr.wikipedia.org/wiki/Doxyge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wikipedia.org/wiki/Visual_Studio_Code" TargetMode="External"/><Relationship Id="rId4" Type="http://schemas.openxmlformats.org/officeDocument/2006/relationships/hyperlink" Target="https://fr.wikipedia.org/wiki/Bloc-notes" TargetMode="External"/><Relationship Id="rId5" Type="http://schemas.openxmlformats.org/officeDocument/2006/relationships/hyperlink" Target="https://fr.wikipedia.org/wiki/Notepad%2B%2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3e995407_0_5"/>
          <p:cNvSpPr txBox="1"/>
          <p:nvPr>
            <p:ph type="ctrTitle"/>
          </p:nvPr>
        </p:nvSpPr>
        <p:spPr>
          <a:xfrm>
            <a:off x="685800" y="10282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chemeClr val="accent6"/>
                </a:solidFill>
              </a:rPr>
              <a:t>Editeurs de code</a:t>
            </a:r>
            <a:endParaRPr b="1" sz="6000">
              <a:solidFill>
                <a:schemeClr val="accent6"/>
              </a:solidFill>
            </a:endParaRPr>
          </a:p>
        </p:txBody>
      </p:sp>
      <p:sp>
        <p:nvSpPr>
          <p:cNvPr id="85" name="Google Shape;85;gb53e995407_0_5"/>
          <p:cNvSpPr txBox="1"/>
          <p:nvPr>
            <p:ph idx="1" type="subTitle"/>
          </p:nvPr>
        </p:nvSpPr>
        <p:spPr>
          <a:xfrm>
            <a:off x="1371600" y="2498250"/>
            <a:ext cx="6400800" cy="3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3F3F3"/>
                </a:solidFill>
              </a:rPr>
              <a:t>Group D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3F3F3"/>
                </a:solidFill>
              </a:rPr>
              <a:t>Bouchlouch Yassin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lang="fr-FR">
                <a:solidFill>
                  <a:srgbClr val="F3F3F3"/>
                </a:solidFill>
              </a:rPr>
              <a:t>Chahbar Soufiane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3F3F3"/>
                </a:solidFill>
              </a:rPr>
              <a:t>Ajendouz Med Reda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3F3F3"/>
                </a:solidFill>
              </a:rPr>
              <a:t>El miri Ismail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3F3F3"/>
                </a:solidFill>
              </a:rPr>
              <a:t>EL-morhit abderrahmane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br>
              <a:rPr b="1" lang="fr-FR" sz="3959">
                <a:solidFill>
                  <a:schemeClr val="lt1"/>
                </a:solidFill>
              </a:rPr>
            </a:br>
            <a:br>
              <a:rPr b="1" lang="fr-FR" sz="3959">
                <a:solidFill>
                  <a:schemeClr val="lt1"/>
                </a:solidFill>
              </a:rPr>
            </a:br>
            <a:r>
              <a:rPr b="1" lang="fr-FR" sz="3959">
                <a:solidFill>
                  <a:schemeClr val="lt1"/>
                </a:solidFill>
              </a:rPr>
              <a:t>Visual Studio Code</a:t>
            </a:r>
            <a:br>
              <a:rPr b="1" lang="fr-FR" sz="3959">
                <a:solidFill>
                  <a:schemeClr val="lt1"/>
                </a:solidFill>
              </a:rPr>
            </a:br>
            <a:endParaRPr b="1" sz="3959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fr-FR" sz="1800" cap="none">
                <a:solidFill>
                  <a:srgbClr val="666666"/>
                </a:solidFill>
              </a:rPr>
              <a:t>B O U C H L O U C H  Y A S S I N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fr-FR" sz="1800" cap="none">
                <a:solidFill>
                  <a:srgbClr val="666666"/>
                </a:solidFill>
              </a:rPr>
              <a:t>C H A H B A R  S O U F I A N E </a:t>
            </a:r>
            <a:endParaRPr sz="1800" cap="none">
              <a:solidFill>
                <a:srgbClr val="666666"/>
              </a:solidFill>
            </a:endParaRPr>
          </a:p>
        </p:txBody>
      </p:sp>
      <p:pic>
        <p:nvPicPr>
          <p:cNvPr descr="C:\Users\admin\Desktop\1024px-Visual_Studio_Code_1.35_icon.svg.png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692696"/>
            <a:ext cx="1800200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lang="fr-FR">
                <a:solidFill>
                  <a:schemeClr val="accent6"/>
                </a:solidFill>
              </a:rPr>
              <a:t>&lt;Définition&gt;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b="1" lang="fr-FR" sz="2200">
                <a:solidFill>
                  <a:schemeClr val="lt1"/>
                </a:solidFill>
              </a:rPr>
              <a:t>V</a:t>
            </a:r>
            <a:r>
              <a:rPr lang="fr-FR" sz="2200">
                <a:solidFill>
                  <a:schemeClr val="lt1"/>
                </a:solidFill>
              </a:rPr>
              <a:t>isual </a:t>
            </a:r>
            <a:r>
              <a:rPr b="1" lang="fr-FR" sz="2200">
                <a:solidFill>
                  <a:schemeClr val="lt1"/>
                </a:solidFill>
              </a:rPr>
              <a:t>S</a:t>
            </a:r>
            <a:r>
              <a:rPr lang="fr-FR" sz="2200">
                <a:solidFill>
                  <a:schemeClr val="lt1"/>
                </a:solidFill>
              </a:rPr>
              <a:t>tudio </a:t>
            </a:r>
            <a:r>
              <a:rPr b="1" lang="fr-FR" sz="2200">
                <a:solidFill>
                  <a:schemeClr val="lt1"/>
                </a:solidFill>
              </a:rPr>
              <a:t>C</a:t>
            </a:r>
            <a:r>
              <a:rPr lang="fr-FR" sz="2200">
                <a:solidFill>
                  <a:schemeClr val="lt1"/>
                </a:solidFill>
              </a:rPr>
              <a:t>ode est un éditeur de code extensible développé par Microsoft pour Windows, Linux et macOS.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fr-FR" sz="2200">
                <a:solidFill>
                  <a:schemeClr val="lt1"/>
                </a:solidFill>
              </a:rPr>
              <a:t>Les utilisateurs peuvent modifier le thème, les raccourcis clavier, les préférences ,installer des extensions qui ajoutent des fonctionnalités supplémentaires et clonez directement au github.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fr-FR" sz="2200">
                <a:solidFill>
                  <a:schemeClr val="lt1"/>
                </a:solidFill>
              </a:rPr>
              <a:t>En 2019 Visual Studio Code a été classé comme l'outil d'environnement de développement le plus populaire, avec 50,7 % des 87 317 répondants déclarant l'utiliser.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accent6"/>
              </a:buClr>
              <a:buSzPts val="4400"/>
              <a:buNone/>
            </a:pPr>
            <a:r>
              <a:rPr lang="fr-FR" sz="4400">
                <a:solidFill>
                  <a:schemeClr val="accent6"/>
                </a:solidFill>
              </a:rPr>
              <a:t>&lt;/Définition&gt;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3e995407_0_0"/>
          <p:cNvSpPr txBox="1"/>
          <p:nvPr>
            <p:ph type="title"/>
          </p:nvPr>
        </p:nvSpPr>
        <p:spPr>
          <a:xfrm>
            <a:off x="308100" y="2559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9900"/>
                </a:solidFill>
              </a:rPr>
              <a:t>Atom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4" name="Google Shape;104;gb53e995407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 sz="2600">
                <a:solidFill>
                  <a:schemeClr val="lt1"/>
                </a:solidFill>
              </a:rPr>
              <a:t>Un </a:t>
            </a:r>
            <a:r>
              <a:rPr b="1" lang="fr-FR" sz="2600">
                <a:solidFill>
                  <a:schemeClr val="lt1"/>
                </a:solidFill>
              </a:rPr>
              <a:t>éditeur de texte</a:t>
            </a:r>
            <a:r>
              <a:rPr lang="fr-FR" sz="2600">
                <a:solidFill>
                  <a:schemeClr val="lt1"/>
                </a:solidFill>
              </a:rPr>
              <a:t> est un</a:t>
            </a:r>
            <a:r>
              <a:rPr lang="fr-FR" sz="26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-FR" sz="26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logiciel</a:t>
            </a:r>
            <a:r>
              <a:rPr lang="fr-FR" sz="2600">
                <a:solidFill>
                  <a:schemeClr val="lt1"/>
                </a:solidFill>
              </a:rPr>
              <a:t> destiné à la création et l'édition de</a:t>
            </a:r>
            <a:r>
              <a:rPr lang="fr-FR" sz="26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-FR" sz="26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fichiers textes</a:t>
            </a:r>
            <a:r>
              <a:rPr lang="fr-FR" sz="2600">
                <a:solidFill>
                  <a:schemeClr val="lt1"/>
                </a:solidFill>
              </a:rPr>
              <a:t>. Chaque</a:t>
            </a:r>
            <a:r>
              <a:rPr lang="fr-FR" sz="26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-FR" sz="26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système d'exploitation</a:t>
            </a:r>
            <a:r>
              <a:rPr lang="fr-FR" sz="2600">
                <a:solidFill>
                  <a:schemeClr val="lt1"/>
                </a:solidFill>
              </a:rPr>
              <a:t> fournit un éditeur, tant son usage est courant, voire incontournable pour certaines tâches informatiques de base comme l'administration de système et le développement de logiciels. 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3e99548e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9900"/>
                </a:solidFill>
              </a:rPr>
              <a:t>bloc-notes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gb53e99548e_1_0"/>
          <p:cNvSpPr txBox="1"/>
          <p:nvPr>
            <p:ph idx="1" type="body"/>
          </p:nvPr>
        </p:nvSpPr>
        <p:spPr>
          <a:xfrm>
            <a:off x="0" y="1417650"/>
            <a:ext cx="9144000" cy="559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 sz="2900">
                <a:solidFill>
                  <a:srgbClr val="FFFFFF"/>
                </a:solidFill>
              </a:rPr>
              <a:t>Le Bloc-notes est un éditeur de texte livré avec toutes les versions de Microsoft Windows depuis Windows 1.0 en 1985.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 sz="2900">
                <a:solidFill>
                  <a:srgbClr val="FFFFFF"/>
                </a:solidFill>
              </a:rPr>
              <a:t> Un éditeur de texte, contrairement à un traitement de texte, génère des fichiers ne comportant pas d'informations de formatage ou de styles.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-FR" sz="2900">
                <a:solidFill>
                  <a:srgbClr val="FFFFFF"/>
                </a:solidFill>
              </a:rPr>
              <a:t> un </a:t>
            </a:r>
            <a:r>
              <a:rPr lang="fr-FR" sz="29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bloc-notes</a:t>
            </a:r>
            <a:r>
              <a:rPr lang="fr-FR" sz="2900">
                <a:solidFill>
                  <a:srgbClr val="FFFFFF"/>
                </a:solidFill>
              </a:rPr>
              <a:t> (aussi appelé « calepin ») est un cahier de petite taille, un carnet, dont les feuilles, faciles à détacher, permettent de prendre des notes.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3e99548e_1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chemeClr val="accent6"/>
                </a:solidFill>
              </a:rPr>
              <a:t>Exemple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6" name="Google Shape;116;gb53e99548e_1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b53e99548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581825"/>
            <a:ext cx="9143950" cy="36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b53e99548e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020925"/>
            <a:ext cx="5162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3e99548e_2_0"/>
          <p:cNvSpPr txBox="1"/>
          <p:nvPr/>
        </p:nvSpPr>
        <p:spPr>
          <a:xfrm>
            <a:off x="156600" y="1822550"/>
            <a:ext cx="8830800" cy="395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100">
                <a:solidFill>
                  <a:srgbClr val="FFFFFF"/>
                </a:solidFill>
              </a:rPr>
              <a:t>Notepad++</a:t>
            </a:r>
            <a:r>
              <a:rPr lang="fr-FR" sz="2100">
                <a:solidFill>
                  <a:srgbClr val="FFFFFF"/>
                </a:solidFill>
              </a:rPr>
              <a:t> est un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éditeur de texte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libre</a:t>
            </a:r>
            <a:r>
              <a:rPr lang="fr-FR" sz="2100">
                <a:solidFill>
                  <a:srgbClr val="FFFFFF"/>
                </a:solidFill>
              </a:rPr>
              <a:t> générique, fonctionnant sous Windows, codé en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C++</a:t>
            </a:r>
            <a:r>
              <a:rPr lang="fr-FR" sz="2100">
                <a:solidFill>
                  <a:srgbClr val="FFFFFF"/>
                </a:solidFill>
              </a:rPr>
              <a:t>, qui intègre la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coloration syntaxique</a:t>
            </a:r>
            <a:r>
              <a:rPr lang="fr-FR" sz="2100">
                <a:solidFill>
                  <a:srgbClr val="FFFFFF"/>
                </a:solidFill>
              </a:rPr>
              <a:t> de code source pour les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langages</a:t>
            </a:r>
            <a:r>
              <a:rPr lang="fr-FR" sz="2100">
                <a:solidFill>
                  <a:srgbClr val="FFFFFF"/>
                </a:solidFill>
              </a:rPr>
              <a:t> et fichiers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C++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C#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XML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HTML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PHP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JavaScript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makefile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art ASCII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doxygen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.bat</a:t>
            </a:r>
            <a:r>
              <a:rPr lang="fr-FR" sz="2100">
                <a:solidFill>
                  <a:srgbClr val="FFFFFF"/>
                </a:solidFill>
              </a:rPr>
              <a:t>, MS fichier ini,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ASP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Visual Basic</a:t>
            </a:r>
            <a:r>
              <a:rPr lang="fr-FR" sz="2100">
                <a:solidFill>
                  <a:srgbClr val="FFFFFF"/>
                </a:solidFill>
              </a:rPr>
              <a:t>/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VBScript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SQL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Objective-C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CSS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Pascal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Perl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Python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MATLAB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Lua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TCL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Assembleur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Ruby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Lisp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Scheme</a:t>
            </a:r>
            <a:r>
              <a:rPr lang="fr-FR" sz="2100">
                <a:solidFill>
                  <a:srgbClr val="FFFFFF"/>
                </a:solidFill>
              </a:rPr>
              <a:t>, Properties,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Diff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Smalltalk</a:t>
            </a:r>
            <a:r>
              <a:rPr lang="fr-FR" sz="2100">
                <a:solidFill>
                  <a:srgbClr val="FFFFFF"/>
                </a:solidFill>
              </a:rPr>
              <a:t>,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PostScript</a:t>
            </a:r>
            <a:r>
              <a:rPr lang="fr-FR" sz="2100">
                <a:solidFill>
                  <a:srgbClr val="FFFFFF"/>
                </a:solidFill>
              </a:rPr>
              <a:t> et</a:t>
            </a:r>
            <a:r>
              <a:rPr lang="fr-FR" sz="2100">
                <a:solidFill>
                  <a:srgbClr val="FFFFFF"/>
                </a:solidFill>
                <a:uFill>
                  <a:noFill/>
                </a:uFill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VHDL</a:t>
            </a:r>
            <a:r>
              <a:rPr lang="fr-FR" sz="2100">
                <a:solidFill>
                  <a:srgbClr val="FFFFFF"/>
                </a:solidFill>
              </a:rPr>
              <a:t> ainsi que pour tout autre langage informatique, car ce logiciel propose la possibilité de créer ses propres colorations syntaxiques pour un langage quelconque. 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b53e99548e_2_0"/>
          <p:cNvSpPr txBox="1"/>
          <p:nvPr/>
        </p:nvSpPr>
        <p:spPr>
          <a:xfrm>
            <a:off x="156600" y="432150"/>
            <a:ext cx="616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NOTEPAD++</a:t>
            </a:r>
            <a:endParaRPr sz="5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683568" y="620688"/>
            <a:ext cx="79208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Exemple Simple:</a:t>
            </a:r>
            <a:endParaRPr b="0" i="0" sz="4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467544" y="548680"/>
            <a:ext cx="8352928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b="0" i="0" sz="4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323528" y="2060848"/>
            <a:ext cx="856895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fr.wikipedia.org/wiki/Visual_Studio_Code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E46C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https://fr.wikipedia.org/wiki/Bloc-notes</a:t>
            </a:r>
            <a:endParaRPr sz="24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306875" y="2837150"/>
            <a:ext cx="7327800" cy="49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https://fr.wikipedia.org/wiki/Notepad%2B%2B</a:t>
            </a:r>
            <a:r>
              <a:rPr lang="fr-F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2020-12-29T08:05:48Z</dcterms:created>
  <dc:creator>admin</dc:creator>
</cp:coreProperties>
</file>