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5739c083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5739c083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3862835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3862835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e5cb418b9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e5cb418b9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5739c083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5739c083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3862835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3862835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3862835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3862835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5739c083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5739c083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e5cb418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e5cb418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5739c083c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5739c083c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5739c083c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5739c083c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38628353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38628353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5739c08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5739c08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javatpoint.com/css-tutori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852725" y="139528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POSITIONNEMENT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055575" y="2472448"/>
            <a:ext cx="4870500" cy="15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GROUPE A: Hamidouche Asmae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           Chahbar Soufiane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     El yatim Omar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          Boughaba khalid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    Akhrif Jaafar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10957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Margin Padding</a:t>
            </a:r>
            <a:endParaRPr sz="6700">
              <a:highlight>
                <a:srgbClr val="FFFFFF"/>
              </a:highlight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775" y="816975"/>
            <a:ext cx="7149734" cy="402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232050" y="122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Alignement Exemple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711300" y="1933925"/>
            <a:ext cx="7562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Open Sans"/>
                <a:ea typeface="Open Sans"/>
                <a:cs typeface="Open Sans"/>
                <a:sym typeface="Open Sans"/>
              </a:rPr>
              <a:t>Nous pouvons aligner un élément ou le contenu qu'il contient en utilisant CSS qui fournit diverses options pour l'alignement d'un élément et de son contenu horizontalement, verticalement ou au centre.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232050" y="122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Alignement Exemple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830050"/>
            <a:ext cx="8679899" cy="416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Réference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https://www.javatpoint.com/css-tutorial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Selectors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Les sélecteurs CSS sont utilisés pour sélectionner le contenu que vous souhaitez styliser.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zones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fr" sz="2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position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-margin padding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-flottant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-alignement 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32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Flottant :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178700" y="1393025"/>
            <a:ext cx="6786600" cy="27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La propriété CSS float est utilisée pour positionner ou mettre en forme une boîte ou un contenu. Le développeur peut positionner l'élément vers la gauche ou la droite avec CSS float.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La propriété float peut avoir l'une des valeurs suivantes -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fr" sz="1500"/>
              <a:t>left</a:t>
            </a:r>
            <a:r>
              <a:rPr lang="fr" sz="1500"/>
              <a:t> - L'élément flotte à gauche de son conteneur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" sz="1500"/>
              <a:t>right</a:t>
            </a:r>
            <a:r>
              <a:rPr lang="fr" sz="1500"/>
              <a:t> - L'élément flotte à droite de son conteneur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" sz="1500"/>
              <a:t>none</a:t>
            </a:r>
            <a:r>
              <a:rPr lang="fr" sz="1500"/>
              <a:t> - L'élément ne flotte pas. C'est la valeur par défaut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32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Flottant :apres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00" y="1083250"/>
            <a:ext cx="7499225" cy="39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32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Flottant :avant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25" y="984825"/>
            <a:ext cx="7445701" cy="404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32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Flottant :avant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50" y="1192575"/>
            <a:ext cx="8190160" cy="37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Position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25"/>
            <a:ext cx="8520600" cy="3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1) </a:t>
            </a:r>
            <a:r>
              <a:rPr lang="fr" u="sng"/>
              <a:t>Positionnement statique</a:t>
            </a:r>
            <a:r>
              <a:rPr lang="fr"/>
              <a:t> : Il s'agit d'une position par défaut pour les éléments HTML.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2) </a:t>
            </a:r>
            <a:r>
              <a:rPr lang="fr" u="sng"/>
              <a:t>Positionnement fixe</a:t>
            </a:r>
            <a:r>
              <a:rPr lang="fr"/>
              <a:t> : aide à mettre le texte fixé sur le navigateur. Ce test fixe est positionné par rapport à la fenêtre du navigateur et ne bouge pas même si vous faites défiler la fenêtre.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3) </a:t>
            </a:r>
            <a:r>
              <a:rPr lang="fr" u="sng"/>
              <a:t>Positionnement relatif</a:t>
            </a:r>
            <a:r>
              <a:rPr lang="fr"/>
              <a:t> : est utilisée pour définir l'élément par rapport à sa position normale.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4) </a:t>
            </a:r>
            <a:r>
              <a:rPr lang="fr" u="sng"/>
              <a:t>Positionnement absolu</a:t>
            </a:r>
            <a:r>
              <a:rPr lang="fr"/>
              <a:t> : est utilisé pour positionner un élément par rapport au premier élément parent qui a une position autre que statique.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Position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113" y="1255225"/>
            <a:ext cx="6223786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