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9144000" cy="5143500" type="screen16x9"/>
  <p:notesSz cx="6858000" cy="9144000"/>
  <p:embeddedFontLst>
    <p:embeddedFont>
      <p:font typeface="Roboto" pitchFamily="2" charset="0"/>
      <p:regular r:id="rId17"/>
      <p:bold r:id="rId18"/>
    </p:embeddedFont>
    <p:embeddedFont>
      <p:font typeface="Open Sans" charset="0"/>
      <p:regular r:id="rId19"/>
      <p:bold r:id="rId20"/>
      <p:italic r:id="rId21"/>
      <p:boldItalic r:id="rId22"/>
    </p:embeddedFont>
    <p:embeddedFont>
      <p:font typeface="PT Sans Narrow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-616" y="-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37259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5e2d3f46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5e2d3f46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5e2d3f462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5e2d3f462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5e2d3f462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5e2d3f462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5e2d3f462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5e2d3f462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5e2d3f462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5e2d3f462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5e2d3f46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5e2d3f46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5e2d3f46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5e2d3f46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5e2d3f462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5e2d3f462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5e2d3f4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5e2d3f4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5e2d3f462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5e2d3f462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5e2d3f462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5e2d3f462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5e2d3f462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5e2d3f462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5e2d3f462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5e2d3f462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rwd_mediaqueries.asp" TargetMode="External"/><Relationship Id="rId7" Type="http://schemas.openxmlformats.org/officeDocument/2006/relationships/hyperlink" Target="https://99designs.fr/blog/design-web-digital/lconception-sites-web-adaptatif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earch.google.com/test/mobile-friendly" TargetMode="External"/><Relationship Id="rId5" Type="http://schemas.openxmlformats.org/officeDocument/2006/relationships/hyperlink" Target="https://www.designrush.com/" TargetMode="External"/><Relationship Id="rId4" Type="http://schemas.openxmlformats.org/officeDocument/2006/relationships/hyperlink" Target="https://yougov.co.uk/ratings/consumer/fame/phone-models/al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gov.co.uk/ratings/consumer/fame/phone-models/al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286350" y="144755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611" b="1">
                <a:latin typeface="Roboto"/>
                <a:ea typeface="Roboto"/>
                <a:cs typeface="Roboto"/>
                <a:sym typeface="Roboto"/>
              </a:rPr>
              <a:t>Taille d'une page w</a:t>
            </a:r>
            <a:r>
              <a:rPr lang="fr" sz="3611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fr" sz="3611" b="1">
                <a:latin typeface="Roboto"/>
                <a:ea typeface="Roboto"/>
                <a:cs typeface="Roboto"/>
                <a:sym typeface="Roboto"/>
              </a:rPr>
              <a:t>b | Media Queries</a:t>
            </a:r>
            <a:endParaRPr sz="3611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490100" y="4434200"/>
            <a:ext cx="20526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CHAHBAR SOUFIANE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5778875" y="4284775"/>
            <a:ext cx="30189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Encadrer par :           Essaraj Fouad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0" y="4424519"/>
            <a:ext cx="14901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Présenté par :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9213"/>
            <a:ext cx="8839200" cy="2983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2629875" y="14592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8140"/>
              <a:t>Exemple</a:t>
            </a:r>
            <a:endParaRPr sz="814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100" y="131553"/>
            <a:ext cx="6174625" cy="18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4275" y="2072850"/>
            <a:ext cx="3534200" cy="29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6686" y="2072854"/>
            <a:ext cx="2408740" cy="293907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193175" y="193175"/>
            <a:ext cx="170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Ressources </a:t>
            </a: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184080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https://www.w3schools.com/css/css_rwd_mediaqueries.asp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fr" u="sng">
                <a:solidFill>
                  <a:schemeClr val="hlink"/>
                </a:solidFill>
                <a:hlinkClick r:id="rId4"/>
              </a:rPr>
              <a:t>https://yougov.co.uk/ratings/consumer/fame/phone-models/all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fr" u="sng">
                <a:solidFill>
                  <a:schemeClr val="hlink"/>
                </a:solidFill>
                <a:hlinkClick r:id="rId5"/>
              </a:rPr>
              <a:t>https://www.designrush.com/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fr" u="sng">
                <a:solidFill>
                  <a:schemeClr val="hlink"/>
                </a:solidFill>
                <a:hlinkClick r:id="rId6"/>
              </a:rPr>
              <a:t>https://search.google.com/test/mobile-friendly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fr" u="sng">
                <a:solidFill>
                  <a:schemeClr val="hlink"/>
                </a:solidFill>
                <a:hlinkClick r:id="rId7"/>
              </a:rPr>
              <a:t>https://99designs.fr/blog/design-web-digital/lconception-sites-web-adaptatifs/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1720325" y="1910000"/>
            <a:ext cx="62484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4440"/>
              <a:t>Merci pour vous attention</a:t>
            </a:r>
            <a:endParaRPr sz="44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62700" y="131375"/>
            <a:ext cx="2684700" cy="27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200"/>
              <a:t>PLAN</a:t>
            </a:r>
            <a:endParaRPr sz="520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2"/>
          </p:nvPr>
        </p:nvSpPr>
        <p:spPr>
          <a:xfrm>
            <a:off x="4931450" y="8288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Taille d'une page web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-Comment décider des dimensions de site Web à utiliser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Media Queries  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-Types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-Exemple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-Pratiquement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611">
                <a:latin typeface="Roboto"/>
                <a:ea typeface="Roboto"/>
                <a:cs typeface="Roboto"/>
                <a:sym typeface="Roboto"/>
              </a:rPr>
              <a:t>Taille d'une page web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Au moment de conception de votre site web tu choisis l'appareil auquel vous souhaitez diffuser votre site web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b="1"/>
              <a:t>Il existe des centaines d’appareils                            centaines des dimensions</a:t>
            </a:r>
            <a:endParaRPr b="1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fr" b="1"/>
              <a:t>Essayez de concevoir au moins 3 versions :</a:t>
            </a:r>
            <a:endParaRPr sz="17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 b="1"/>
              <a:t>Petite : moins de 600px, format pour la plupart des smartphones</a:t>
            </a:r>
            <a:endParaRPr b="1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b="1"/>
              <a:t>Moyenne : 600px – 900px, format pour la plupart des tablettes, les gros téléphones, et les petits ordinateurs</a:t>
            </a:r>
            <a:endParaRPr b="1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63636"/>
              <a:buChar char="●"/>
            </a:pPr>
            <a:r>
              <a:rPr lang="fr" b="1"/>
              <a:t>Large : plus de 900px, format pour la plupart des ordinateurs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4061700" y="1954375"/>
            <a:ext cx="510300" cy="193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37475" y="18197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Petite : </a:t>
            </a:r>
            <a:r>
              <a:rPr lang="f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moins de 600px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68000" y="18197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Moyenne : 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6098525" y="18197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Large : </a:t>
            </a:r>
            <a:r>
              <a:rPr lang="f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plus de 900px</a:t>
            </a:r>
            <a:endParaRPr b="0"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4525"/>
          <a:stretch/>
        </p:blipFill>
        <p:spPr>
          <a:xfrm>
            <a:off x="201700" y="1119513"/>
            <a:ext cx="2879550" cy="37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3662" y="1137863"/>
            <a:ext cx="2712463" cy="369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5987" y="1137875"/>
            <a:ext cx="2893076" cy="2072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343900" y="381075"/>
            <a:ext cx="85206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740"/>
              <a:t>Comment décider des dimensions de site Web à utiliser, c'est-à-dire pour quelle résolution d'écran optimiser votre site Web</a:t>
            </a:r>
            <a:endParaRPr sz="2740"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311700" y="1467600"/>
            <a:ext cx="8520600" cy="24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première étape pour déterminer les meilleures dimensions Web sur lesquelles se concentrer est de déterminer les tailles d'écran mobile de votre marché cible.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Commencez par examiner les données démographiques de votre public.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Les données démographiques peuvent dicter les appareils que vos clients potentiels utilisent pour accéder à votre site Web.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315900"/>
            <a:ext cx="8520600" cy="44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accent1"/>
                </a:solidFill>
              </a:rPr>
              <a:t>Voici ce qu'il faut regarder: 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b="1"/>
              <a:t>Âge :</a:t>
            </a:r>
            <a:r>
              <a:rPr lang="fr"/>
              <a:t> recherchez la marque / le modèle d'appareil le plus populaire parmi la tranche d'âge que vous ciblez. </a:t>
            </a:r>
            <a:r>
              <a:rPr lang="fr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YouGov</a:t>
            </a:r>
            <a:r>
              <a:rPr lang="fr"/>
              <a:t> est une excellente ressource à jour qui suit ces tendances et filtres.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</a:t>
            </a:r>
            <a:r>
              <a:rPr lang="fr" b="1"/>
              <a:t>Sexe :</a:t>
            </a:r>
            <a:r>
              <a:rPr lang="fr"/>
              <a:t> des ressources telles que YouGov peuvent également vous permettre de filtrer les appareils les plus populaires parmi les sexes.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b="1"/>
              <a:t>Emplacement :</a:t>
            </a:r>
            <a:r>
              <a:rPr lang="fr"/>
              <a:t> en entrant dans un aperçu plus détaillé et plus détaillé, l'ajout de tendances locales vous aide à affiner votre concentration.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 </a:t>
            </a:r>
            <a:r>
              <a:rPr lang="fr" b="1"/>
              <a:t>Revenu :</a:t>
            </a:r>
            <a:r>
              <a:rPr lang="fr"/>
              <a:t> si vous ciblez des publics à revenu élevé, votre site Web devra être précis et fonctionner correctement sur les appareils les plus récents et les plus à la pointe de la technologie.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077" y="-1282950"/>
            <a:ext cx="3143850" cy="6984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3611">
                <a:latin typeface="Roboto"/>
                <a:ea typeface="Roboto"/>
                <a:cs typeface="Roboto"/>
                <a:sym typeface="Roboto"/>
              </a:rPr>
              <a:t>Media Queries   </a:t>
            </a:r>
            <a:endParaRPr sz="361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➢"/>
            </a:pPr>
            <a:r>
              <a:rPr lang="fr" sz="15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 Queries</a:t>
            </a:r>
            <a:r>
              <a:rPr lang="f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 une technique CSS Introduite dans CSS3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➢"/>
            </a:pPr>
            <a:r>
              <a:rPr lang="f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Vous verrez que le contenu change d’échelle automatiquement pour s’adapter à ces nouvelles dimensions.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➢"/>
            </a:pPr>
            <a:r>
              <a:rPr lang="f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 utilise la règle @media pour inclure un bloc de propriétés CSS seulement si une certaine condition est vraie.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Types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★"/>
            </a:pPr>
            <a:r>
              <a:rPr lang="fr" sz="1500">
                <a:solidFill>
                  <a:srgbClr val="000000"/>
                </a:solidFill>
              </a:rPr>
              <a:t>BreakPoint:</a:t>
            </a:r>
            <a:endParaRPr sz="1500">
              <a:solidFill>
                <a:srgbClr val="000000"/>
              </a:solidFill>
            </a:endParaRPr>
          </a:p>
          <a:p>
            <a:pPr marL="1371600" lvl="2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■"/>
            </a:pPr>
            <a:r>
              <a:rPr lang="fr" sz="1500">
                <a:solidFill>
                  <a:srgbClr val="000000"/>
                </a:solidFill>
              </a:rPr>
              <a:t>max-width</a:t>
            </a:r>
            <a:endParaRPr sz="1500">
              <a:solidFill>
                <a:srgbClr val="000000"/>
              </a:solidFill>
            </a:endParaRPr>
          </a:p>
          <a:p>
            <a:pPr marL="1371600" lvl="2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■"/>
            </a:pPr>
            <a:r>
              <a:rPr lang="fr" sz="1500">
                <a:solidFill>
                  <a:srgbClr val="000000"/>
                </a:solidFill>
              </a:rPr>
              <a:t>min-width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★"/>
            </a:pPr>
            <a:r>
              <a:rPr lang="fr" sz="1500">
                <a:solidFill>
                  <a:srgbClr val="000000"/>
                </a:solidFill>
              </a:rPr>
              <a:t>Orientation (Landscape)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★"/>
            </a:pPr>
            <a:r>
              <a:rPr lang="fr" sz="1500">
                <a:solidFill>
                  <a:srgbClr val="000000"/>
                </a:solidFill>
              </a:rPr>
              <a:t>Hide élément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★"/>
            </a:pPr>
            <a:r>
              <a:rPr lang="fr" sz="1500">
                <a:solidFill>
                  <a:srgbClr val="000000"/>
                </a:solidFill>
              </a:rPr>
              <a:t>Variable font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Affichage à l'écran (16:9)</PresentationFormat>
  <Paragraphs>50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Roboto</vt:lpstr>
      <vt:lpstr>Open Sans</vt:lpstr>
      <vt:lpstr>PT Sans Narrow</vt:lpstr>
      <vt:lpstr>Tropic</vt:lpstr>
      <vt:lpstr>Taille d'une page web | Media Queries </vt:lpstr>
      <vt:lpstr>PLAN</vt:lpstr>
      <vt:lpstr>Taille d'une page web</vt:lpstr>
      <vt:lpstr>Petite : moins de 600px</vt:lpstr>
      <vt:lpstr>Comment décider des dimensions de site Web à utiliser, c'est-à-dire pour quelle résolution d'écran optimiser votre site Web</vt:lpstr>
      <vt:lpstr>Présentation PowerPoint</vt:lpstr>
      <vt:lpstr>Présentation PowerPoint</vt:lpstr>
      <vt:lpstr>Media Queries   </vt:lpstr>
      <vt:lpstr>Types</vt:lpstr>
      <vt:lpstr>Présentation PowerPoint</vt:lpstr>
      <vt:lpstr>Exemple</vt:lpstr>
      <vt:lpstr>Présentation PowerPoint</vt:lpstr>
      <vt:lpstr>Ressources </vt:lpstr>
      <vt:lpstr>Merci pour vous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Taille d'une page web | Media Queries </dc:title>
  <cp:lastModifiedBy>ADMIN</cp:lastModifiedBy>
  <cp:revision>1</cp:revision>
  <dcterms:modified xsi:type="dcterms:W3CDTF">2021-02-23T09:53:57Z</dcterms:modified>
</cp:coreProperties>
</file>