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a98b7bf4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a98b7bf4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98b7bf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a98b7bf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98b7bf4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a98b7bf4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a98b7bf4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a98b7bf4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98b7bf4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98b7bf4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98b7bf4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98b7bf4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98b7bf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98b7bf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98b7bf4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98b7bf4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UX-Process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386375" y="4459375"/>
            <a:ext cx="3573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CHAHBAR SOUFIANE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472975" y="4459375"/>
            <a:ext cx="3573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FFFF"/>
                </a:solidFill>
              </a:rPr>
              <a:t>Encadrer par : Essaraj Fouad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75" y="635898"/>
            <a:ext cx="5653926" cy="3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Définition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3450" y="1078625"/>
            <a:ext cx="7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65050" y="1664325"/>
            <a:ext cx="6213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La conception de l'expérience utilisateur (UX) est le processus que les équipes de conception utilisent pour créer des produits qui offrent des expériences significatives et pertinentes aux utilisateurs.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Les phases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63450" y="1078625"/>
            <a:ext cx="7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465050" y="1664325"/>
            <a:ext cx="621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Planification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Exploration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Idéation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Génération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Evaluation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UX processus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3450" y="1078625"/>
            <a:ext cx="7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465050" y="1664325"/>
            <a:ext cx="6213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Understand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Research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Analyse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design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Launch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Analyse again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Design thinking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63450" y="1078625"/>
            <a:ext cx="7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465050" y="1664325"/>
            <a:ext cx="621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Empathie    :  Comprendre d'utilisateur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Définir         :  Le besoin </a:t>
            </a:r>
            <a:r>
              <a:rPr lang="fr" sz="1600">
                <a:solidFill>
                  <a:srgbClr val="FFFFFF"/>
                </a:solidFill>
              </a:rPr>
              <a:t>d'utilisateur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Idéation       :  G</a:t>
            </a:r>
            <a:r>
              <a:rPr lang="fr" sz="1600">
                <a:solidFill>
                  <a:srgbClr val="FFFFFF"/>
                </a:solidFill>
              </a:rPr>
              <a:t>énérer max des idées</a:t>
            </a:r>
            <a:r>
              <a:rPr lang="fr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Prototype    :  Créer un prototype simple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Test             :  </a:t>
            </a:r>
            <a:r>
              <a:rPr lang="fr" sz="1600">
                <a:solidFill>
                  <a:srgbClr val="FFFFFF"/>
                </a:solidFill>
              </a:rPr>
              <a:t>testé</a:t>
            </a:r>
            <a:r>
              <a:rPr lang="fr" sz="1600">
                <a:solidFill>
                  <a:srgbClr val="FFFFFF"/>
                </a:solidFill>
              </a:rPr>
              <a:t> le produit avec des personnes réel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265900" y="1923775"/>
            <a:ext cx="4757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 I N D - M A P</a:t>
            </a:r>
            <a:r>
              <a:rPr lang="fr" sz="4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4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203" y="0"/>
            <a:ext cx="91762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200" y="0"/>
            <a:ext cx="9176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Conclusion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052550" y="2012850"/>
            <a:ext cx="5626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Nous concluons que Processus UX et Processus développement partagent toutes les étapes.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418575" y="18512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FFFFFF"/>
                </a:solidFill>
              </a:rPr>
              <a:t>Les mots </a:t>
            </a:r>
            <a:r>
              <a:rPr lang="fr" sz="3400">
                <a:solidFill>
                  <a:srgbClr val="FFFFFF"/>
                </a:solidFill>
              </a:rPr>
              <a:t>clés</a:t>
            </a:r>
            <a:r>
              <a:rPr lang="fr" sz="3400">
                <a:solidFill>
                  <a:srgbClr val="FFFFFF"/>
                </a:solidFill>
              </a:rPr>
              <a:t> 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052550" y="2012850"/>
            <a:ext cx="56262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-Mode guérilla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