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Montserrat"/>
      <p:regular r:id="rId11"/>
      <p:bold r:id="rId12"/>
      <p:italic r:id="rId13"/>
      <p:boldItalic r:id="rId14"/>
    </p:embeddedFont>
    <p:embeddedFont>
      <p:font typeface="Montserrat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ZiFecnIQbhHeVhMp/TIeHUH6D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6.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Light-regular.fntdata"/><Relationship Id="rId14" Type="http://schemas.openxmlformats.org/officeDocument/2006/relationships/font" Target="fonts/Montserrat-boldItalic.fntdata"/><Relationship Id="rId17" Type="http://schemas.openxmlformats.org/officeDocument/2006/relationships/font" Target="fonts/MontserratLight-italic.fntdata"/><Relationship Id="rId16" Type="http://schemas.openxmlformats.org/officeDocument/2006/relationships/font" Target="fonts/MontserratLight-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MontserratLigh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8"/>
          <p:cNvGrpSpPr/>
          <p:nvPr/>
        </p:nvGrpSpPr>
        <p:grpSpPr>
          <a:xfrm>
            <a:off x="3078602" y="0"/>
            <a:ext cx="6065388" cy="5143642"/>
            <a:chOff x="2052402" y="0"/>
            <a:chExt cx="6065388" cy="5143642"/>
          </a:xfrm>
        </p:grpSpPr>
        <p:sp>
          <p:nvSpPr>
            <p:cNvPr id="11" name="Google Shape;11;p8"/>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372"/>
                  </a:srgbClr>
                </a:gs>
                <a:gs pos="100000">
                  <a:srgbClr val="00D0FF">
                    <a:alpha val="1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 name="Google Shape;12;p8"/>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37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 name="Google Shape;13;p8"/>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37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4" name="Google Shape;14;p8"/>
          <p:cNvSpPr txBox="1"/>
          <p:nvPr>
            <p:ph type="ctrTitle"/>
          </p:nvPr>
        </p:nvSpPr>
        <p:spPr>
          <a:xfrm>
            <a:off x="685800" y="1771550"/>
            <a:ext cx="7772400" cy="16005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6000"/>
              <a:buNone/>
              <a:defRPr sz="6000">
                <a:solidFill>
                  <a:schemeClr val="lt1"/>
                </a:solidFill>
              </a:defRPr>
            </a:lvl1pPr>
            <a:lvl2pPr lvl="1" algn="l">
              <a:lnSpc>
                <a:spcPct val="90000"/>
              </a:lnSpc>
              <a:spcBef>
                <a:spcPts val="0"/>
              </a:spcBef>
              <a:spcAft>
                <a:spcPts val="0"/>
              </a:spcAft>
              <a:buClr>
                <a:schemeClr val="lt1"/>
              </a:buClr>
              <a:buSzPts val="6000"/>
              <a:buNone/>
              <a:defRPr sz="6000">
                <a:solidFill>
                  <a:schemeClr val="lt1"/>
                </a:solidFill>
              </a:defRPr>
            </a:lvl2pPr>
            <a:lvl3pPr lvl="2" algn="l">
              <a:lnSpc>
                <a:spcPct val="90000"/>
              </a:lnSpc>
              <a:spcBef>
                <a:spcPts val="0"/>
              </a:spcBef>
              <a:spcAft>
                <a:spcPts val="0"/>
              </a:spcAft>
              <a:buClr>
                <a:schemeClr val="lt1"/>
              </a:buClr>
              <a:buSzPts val="6000"/>
              <a:buNone/>
              <a:defRPr sz="6000">
                <a:solidFill>
                  <a:schemeClr val="lt1"/>
                </a:solidFill>
              </a:defRPr>
            </a:lvl3pPr>
            <a:lvl4pPr lvl="3" algn="l">
              <a:lnSpc>
                <a:spcPct val="90000"/>
              </a:lnSpc>
              <a:spcBef>
                <a:spcPts val="0"/>
              </a:spcBef>
              <a:spcAft>
                <a:spcPts val="0"/>
              </a:spcAft>
              <a:buClr>
                <a:schemeClr val="lt1"/>
              </a:buClr>
              <a:buSzPts val="6000"/>
              <a:buNone/>
              <a:defRPr sz="6000">
                <a:solidFill>
                  <a:schemeClr val="lt1"/>
                </a:solidFill>
              </a:defRPr>
            </a:lvl4pPr>
            <a:lvl5pPr lvl="4" algn="l">
              <a:lnSpc>
                <a:spcPct val="90000"/>
              </a:lnSpc>
              <a:spcBef>
                <a:spcPts val="0"/>
              </a:spcBef>
              <a:spcAft>
                <a:spcPts val="0"/>
              </a:spcAft>
              <a:buClr>
                <a:schemeClr val="lt1"/>
              </a:buClr>
              <a:buSzPts val="6000"/>
              <a:buNone/>
              <a:defRPr sz="6000">
                <a:solidFill>
                  <a:schemeClr val="lt1"/>
                </a:solidFill>
              </a:defRPr>
            </a:lvl5pPr>
            <a:lvl6pPr lvl="5" algn="l">
              <a:lnSpc>
                <a:spcPct val="90000"/>
              </a:lnSpc>
              <a:spcBef>
                <a:spcPts val="0"/>
              </a:spcBef>
              <a:spcAft>
                <a:spcPts val="0"/>
              </a:spcAft>
              <a:buClr>
                <a:schemeClr val="lt1"/>
              </a:buClr>
              <a:buSzPts val="6000"/>
              <a:buNone/>
              <a:defRPr sz="6000">
                <a:solidFill>
                  <a:schemeClr val="lt1"/>
                </a:solidFill>
              </a:defRPr>
            </a:lvl6pPr>
            <a:lvl7pPr lvl="6" algn="l">
              <a:lnSpc>
                <a:spcPct val="90000"/>
              </a:lnSpc>
              <a:spcBef>
                <a:spcPts val="0"/>
              </a:spcBef>
              <a:spcAft>
                <a:spcPts val="0"/>
              </a:spcAft>
              <a:buClr>
                <a:schemeClr val="lt1"/>
              </a:buClr>
              <a:buSzPts val="6000"/>
              <a:buNone/>
              <a:defRPr sz="6000">
                <a:solidFill>
                  <a:schemeClr val="lt1"/>
                </a:solidFill>
              </a:defRPr>
            </a:lvl7pPr>
            <a:lvl8pPr lvl="7" algn="l">
              <a:lnSpc>
                <a:spcPct val="90000"/>
              </a:lnSpc>
              <a:spcBef>
                <a:spcPts val="0"/>
              </a:spcBef>
              <a:spcAft>
                <a:spcPts val="0"/>
              </a:spcAft>
              <a:buClr>
                <a:schemeClr val="lt1"/>
              </a:buClr>
              <a:buSzPts val="6000"/>
              <a:buNone/>
              <a:defRPr sz="6000">
                <a:solidFill>
                  <a:schemeClr val="lt1"/>
                </a:solidFill>
              </a:defRPr>
            </a:lvl8pPr>
            <a:lvl9pPr lvl="8" algn="l">
              <a:lnSpc>
                <a:spcPct val="9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7"/>
          <p:cNvGrpSpPr/>
          <p:nvPr/>
        </p:nvGrpSpPr>
        <p:grpSpPr>
          <a:xfrm>
            <a:off x="3078602" y="0"/>
            <a:ext cx="6065388" cy="5143642"/>
            <a:chOff x="2052402" y="0"/>
            <a:chExt cx="6065388" cy="5143642"/>
          </a:xfrm>
        </p:grpSpPr>
        <p:sp>
          <p:nvSpPr>
            <p:cNvPr id="79" name="Google Shape;79;p17"/>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17"/>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17"/>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82" name="Google Shape;82;p1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5" name="Shape 15"/>
        <p:cNvGrpSpPr/>
        <p:nvPr/>
      </p:nvGrpSpPr>
      <p:grpSpPr>
        <a:xfrm>
          <a:off x="0" y="0"/>
          <a:ext cx="0" cy="0"/>
          <a:chOff x="0" y="0"/>
          <a:chExt cx="0" cy="0"/>
        </a:xfrm>
      </p:grpSpPr>
      <p:grpSp>
        <p:nvGrpSpPr>
          <p:cNvPr id="16" name="Google Shape;16;p9"/>
          <p:cNvGrpSpPr/>
          <p:nvPr/>
        </p:nvGrpSpPr>
        <p:grpSpPr>
          <a:xfrm>
            <a:off x="5005048" y="0"/>
            <a:ext cx="4138961" cy="5143642"/>
            <a:chOff x="5005048" y="0"/>
            <a:chExt cx="4138961" cy="5143642"/>
          </a:xfrm>
        </p:grpSpPr>
        <p:sp>
          <p:nvSpPr>
            <p:cNvPr id="17" name="Google Shape;17;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 name="Google Shape;18;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 name="Google Shape;19;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 name="Google Shape;20;p9"/>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21" name="Google Shape;21;p9"/>
          <p:cNvSpPr txBox="1"/>
          <p:nvPr>
            <p:ph idx="1" type="body"/>
          </p:nvPr>
        </p:nvSpPr>
        <p:spPr>
          <a:xfrm>
            <a:off x="855300" y="1430150"/>
            <a:ext cx="3473100" cy="3319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22" name="Google Shape;22;p9"/>
          <p:cNvSpPr txBox="1"/>
          <p:nvPr>
            <p:ph idx="2" type="body"/>
          </p:nvPr>
        </p:nvSpPr>
        <p:spPr>
          <a:xfrm>
            <a:off x="4815605" y="1430150"/>
            <a:ext cx="3473100" cy="3319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SzPts val="2000"/>
              <a:buChar char="●"/>
              <a:defRPr sz="2000"/>
            </a:lvl1pPr>
            <a:lvl2pPr indent="-355600" lvl="1" marL="914400" algn="l">
              <a:lnSpc>
                <a:spcPct val="100000"/>
              </a:lnSpc>
              <a:spcBef>
                <a:spcPts val="600"/>
              </a:spcBef>
              <a:spcAft>
                <a:spcPts val="0"/>
              </a:spcAft>
              <a:buSzPts val="2000"/>
              <a:buChar char="○"/>
              <a:defRPr sz="2000"/>
            </a:lvl2pPr>
            <a:lvl3pPr indent="-355600" lvl="2" marL="1371600" algn="l">
              <a:lnSpc>
                <a:spcPct val="100000"/>
              </a:lnSpc>
              <a:spcBef>
                <a:spcPts val="600"/>
              </a:spcBef>
              <a:spcAft>
                <a:spcPts val="0"/>
              </a:spcAft>
              <a:buSzPts val="2000"/>
              <a:buChar char="■"/>
              <a:defRPr sz="2000"/>
            </a:lvl3pPr>
            <a:lvl4pPr indent="-355600" lvl="3" marL="1828800" algn="l">
              <a:lnSpc>
                <a:spcPct val="100000"/>
              </a:lnSpc>
              <a:spcBef>
                <a:spcPts val="600"/>
              </a:spcBef>
              <a:spcAft>
                <a:spcPts val="0"/>
              </a:spcAft>
              <a:buSzPts val="2000"/>
              <a:buChar char="●"/>
              <a:defRPr sz="2000"/>
            </a:lvl4pPr>
            <a:lvl5pPr indent="-355600" lvl="4" marL="2286000" algn="l">
              <a:lnSpc>
                <a:spcPct val="100000"/>
              </a:lnSpc>
              <a:spcBef>
                <a:spcPts val="600"/>
              </a:spcBef>
              <a:spcAft>
                <a:spcPts val="0"/>
              </a:spcAft>
              <a:buSzPts val="2000"/>
              <a:buChar char="○"/>
              <a:defRPr sz="2000"/>
            </a:lvl5pPr>
            <a:lvl6pPr indent="-355600" lvl="5" marL="2743200" algn="l">
              <a:lnSpc>
                <a:spcPct val="100000"/>
              </a:lnSpc>
              <a:spcBef>
                <a:spcPts val="600"/>
              </a:spcBef>
              <a:spcAft>
                <a:spcPts val="0"/>
              </a:spcAft>
              <a:buSzPts val="2000"/>
              <a:buChar char="■"/>
              <a:defRPr sz="2000"/>
            </a:lvl6pPr>
            <a:lvl7pPr indent="-355600" lvl="6" marL="3200400" algn="l">
              <a:lnSpc>
                <a:spcPct val="100000"/>
              </a:lnSpc>
              <a:spcBef>
                <a:spcPts val="600"/>
              </a:spcBef>
              <a:spcAft>
                <a:spcPts val="0"/>
              </a:spcAft>
              <a:buSzPts val="2000"/>
              <a:buChar char="●"/>
              <a:defRPr sz="2000"/>
            </a:lvl7pPr>
            <a:lvl8pPr indent="-355600" lvl="7" marL="3657600" algn="l">
              <a:lnSpc>
                <a:spcPct val="100000"/>
              </a:lnSpc>
              <a:spcBef>
                <a:spcPts val="600"/>
              </a:spcBef>
              <a:spcAft>
                <a:spcPts val="0"/>
              </a:spcAft>
              <a:buSzPts val="2000"/>
              <a:buChar char="○"/>
              <a:defRPr sz="2000"/>
            </a:lvl8pPr>
            <a:lvl9pPr indent="-355600" lvl="8" marL="4114800" algn="l">
              <a:lnSpc>
                <a:spcPct val="100000"/>
              </a:lnSpc>
              <a:spcBef>
                <a:spcPts val="600"/>
              </a:spcBef>
              <a:spcAft>
                <a:spcPts val="600"/>
              </a:spcAft>
              <a:buSzPts val="2000"/>
              <a:buChar char="■"/>
              <a:defRPr sz="2000"/>
            </a:lvl9pPr>
          </a:lstStyle>
          <a:p/>
        </p:txBody>
      </p:sp>
      <p:sp>
        <p:nvSpPr>
          <p:cNvPr id="23" name="Google Shape;23;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24" name="Shape 24"/>
        <p:cNvGrpSpPr/>
        <p:nvPr/>
      </p:nvGrpSpPr>
      <p:grpSpPr>
        <a:xfrm>
          <a:off x="0" y="0"/>
          <a:ext cx="0" cy="0"/>
          <a:chOff x="0" y="0"/>
          <a:chExt cx="0" cy="0"/>
        </a:xfrm>
      </p:grpSpPr>
      <p:grpSp>
        <p:nvGrpSpPr>
          <p:cNvPr id="25" name="Google Shape;25;p10"/>
          <p:cNvGrpSpPr/>
          <p:nvPr/>
        </p:nvGrpSpPr>
        <p:grpSpPr>
          <a:xfrm>
            <a:off x="3078602" y="0"/>
            <a:ext cx="6065388" cy="5143642"/>
            <a:chOff x="2052402" y="0"/>
            <a:chExt cx="6065388" cy="5143642"/>
          </a:xfrm>
        </p:grpSpPr>
        <p:sp>
          <p:nvSpPr>
            <p:cNvPr id="26" name="Google Shape;26;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 name="Google Shape;27;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 name="Google Shape;28;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9" name="Google Shape;29;p10"/>
          <p:cNvSpPr txBox="1"/>
          <p:nvPr>
            <p:ph type="ctrTitle"/>
          </p:nvPr>
        </p:nvSpPr>
        <p:spPr>
          <a:xfrm>
            <a:off x="685800" y="1668151"/>
            <a:ext cx="7772400" cy="1311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4800"/>
              <a:buNone/>
              <a:defRPr sz="4800">
                <a:solidFill>
                  <a:schemeClr val="accent2"/>
                </a:solidFill>
              </a:defRPr>
            </a:lvl1pPr>
            <a:lvl2pPr lvl="1" algn="l">
              <a:lnSpc>
                <a:spcPct val="90000"/>
              </a:lnSpc>
              <a:spcBef>
                <a:spcPts val="0"/>
              </a:spcBef>
              <a:spcAft>
                <a:spcPts val="0"/>
              </a:spcAft>
              <a:buClr>
                <a:schemeClr val="accent2"/>
              </a:buClr>
              <a:buSzPts val="4800"/>
              <a:buNone/>
              <a:defRPr sz="4800">
                <a:solidFill>
                  <a:schemeClr val="accent2"/>
                </a:solidFill>
              </a:defRPr>
            </a:lvl2pPr>
            <a:lvl3pPr lvl="2" algn="l">
              <a:lnSpc>
                <a:spcPct val="90000"/>
              </a:lnSpc>
              <a:spcBef>
                <a:spcPts val="0"/>
              </a:spcBef>
              <a:spcAft>
                <a:spcPts val="0"/>
              </a:spcAft>
              <a:buClr>
                <a:schemeClr val="accent2"/>
              </a:buClr>
              <a:buSzPts val="4800"/>
              <a:buNone/>
              <a:defRPr sz="4800">
                <a:solidFill>
                  <a:schemeClr val="accent2"/>
                </a:solidFill>
              </a:defRPr>
            </a:lvl3pPr>
            <a:lvl4pPr lvl="3" algn="l">
              <a:lnSpc>
                <a:spcPct val="90000"/>
              </a:lnSpc>
              <a:spcBef>
                <a:spcPts val="0"/>
              </a:spcBef>
              <a:spcAft>
                <a:spcPts val="0"/>
              </a:spcAft>
              <a:buClr>
                <a:schemeClr val="accent2"/>
              </a:buClr>
              <a:buSzPts val="4800"/>
              <a:buNone/>
              <a:defRPr sz="4800">
                <a:solidFill>
                  <a:schemeClr val="accent2"/>
                </a:solidFill>
              </a:defRPr>
            </a:lvl4pPr>
            <a:lvl5pPr lvl="4" algn="l">
              <a:lnSpc>
                <a:spcPct val="90000"/>
              </a:lnSpc>
              <a:spcBef>
                <a:spcPts val="0"/>
              </a:spcBef>
              <a:spcAft>
                <a:spcPts val="0"/>
              </a:spcAft>
              <a:buClr>
                <a:schemeClr val="accent2"/>
              </a:buClr>
              <a:buSzPts val="4800"/>
              <a:buNone/>
              <a:defRPr sz="4800">
                <a:solidFill>
                  <a:schemeClr val="accent2"/>
                </a:solidFill>
              </a:defRPr>
            </a:lvl5pPr>
            <a:lvl6pPr lvl="5" algn="l">
              <a:lnSpc>
                <a:spcPct val="90000"/>
              </a:lnSpc>
              <a:spcBef>
                <a:spcPts val="0"/>
              </a:spcBef>
              <a:spcAft>
                <a:spcPts val="0"/>
              </a:spcAft>
              <a:buClr>
                <a:schemeClr val="accent2"/>
              </a:buClr>
              <a:buSzPts val="4800"/>
              <a:buNone/>
              <a:defRPr sz="4800">
                <a:solidFill>
                  <a:schemeClr val="accent2"/>
                </a:solidFill>
              </a:defRPr>
            </a:lvl6pPr>
            <a:lvl7pPr lvl="6" algn="l">
              <a:lnSpc>
                <a:spcPct val="90000"/>
              </a:lnSpc>
              <a:spcBef>
                <a:spcPts val="0"/>
              </a:spcBef>
              <a:spcAft>
                <a:spcPts val="0"/>
              </a:spcAft>
              <a:buClr>
                <a:schemeClr val="accent2"/>
              </a:buClr>
              <a:buSzPts val="4800"/>
              <a:buNone/>
              <a:defRPr sz="4800">
                <a:solidFill>
                  <a:schemeClr val="accent2"/>
                </a:solidFill>
              </a:defRPr>
            </a:lvl7pPr>
            <a:lvl8pPr lvl="7" algn="l">
              <a:lnSpc>
                <a:spcPct val="90000"/>
              </a:lnSpc>
              <a:spcBef>
                <a:spcPts val="0"/>
              </a:spcBef>
              <a:spcAft>
                <a:spcPts val="0"/>
              </a:spcAft>
              <a:buClr>
                <a:schemeClr val="accent2"/>
              </a:buClr>
              <a:buSzPts val="4800"/>
              <a:buNone/>
              <a:defRPr sz="4800">
                <a:solidFill>
                  <a:schemeClr val="accent2"/>
                </a:solidFill>
              </a:defRPr>
            </a:lvl8pPr>
            <a:lvl9pPr lvl="8" algn="l">
              <a:lnSpc>
                <a:spcPct val="90000"/>
              </a:lnSpc>
              <a:spcBef>
                <a:spcPts val="0"/>
              </a:spcBef>
              <a:spcAft>
                <a:spcPts val="0"/>
              </a:spcAft>
              <a:buClr>
                <a:schemeClr val="accent2"/>
              </a:buClr>
              <a:buSzPts val="4800"/>
              <a:buNone/>
              <a:defRPr sz="4800">
                <a:solidFill>
                  <a:schemeClr val="accent2"/>
                </a:solidFill>
              </a:defRPr>
            </a:lvl9pPr>
          </a:lstStyle>
          <a:p/>
        </p:txBody>
      </p:sp>
      <p:sp>
        <p:nvSpPr>
          <p:cNvPr id="30" name="Google Shape;30;p10"/>
          <p:cNvSpPr txBox="1"/>
          <p:nvPr>
            <p:ph idx="1" type="subTitle"/>
          </p:nvPr>
        </p:nvSpPr>
        <p:spPr>
          <a:xfrm>
            <a:off x="685800" y="3076652"/>
            <a:ext cx="7772400" cy="39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1"/>
              </a:buClr>
              <a:buSzPts val="2400"/>
              <a:buNone/>
              <a:defRPr/>
            </a:lvl1pPr>
            <a:lvl2pPr lvl="1" algn="l">
              <a:lnSpc>
                <a:spcPct val="100000"/>
              </a:lnSpc>
              <a:spcBef>
                <a:spcPts val="600"/>
              </a:spcBef>
              <a:spcAft>
                <a:spcPts val="0"/>
              </a:spcAft>
              <a:buClr>
                <a:schemeClr val="dk1"/>
              </a:buClr>
              <a:buSzPts val="3000"/>
              <a:buNone/>
              <a:defRPr sz="3000"/>
            </a:lvl2pPr>
            <a:lvl3pPr lvl="2" algn="l">
              <a:lnSpc>
                <a:spcPct val="100000"/>
              </a:lnSpc>
              <a:spcBef>
                <a:spcPts val="600"/>
              </a:spcBef>
              <a:spcAft>
                <a:spcPts val="0"/>
              </a:spcAft>
              <a:buSzPts val="3000"/>
              <a:buNone/>
              <a:defRPr sz="3000"/>
            </a:lvl3pPr>
            <a:lvl4pPr lvl="3" algn="l">
              <a:lnSpc>
                <a:spcPct val="100000"/>
              </a:lnSpc>
              <a:spcBef>
                <a:spcPts val="600"/>
              </a:spcBef>
              <a:spcAft>
                <a:spcPts val="0"/>
              </a:spcAft>
              <a:buSzPts val="3000"/>
              <a:buNone/>
              <a:defRPr sz="3000"/>
            </a:lvl4pPr>
            <a:lvl5pPr lvl="4" algn="l">
              <a:lnSpc>
                <a:spcPct val="100000"/>
              </a:lnSpc>
              <a:spcBef>
                <a:spcPts val="600"/>
              </a:spcBef>
              <a:spcAft>
                <a:spcPts val="0"/>
              </a:spcAft>
              <a:buSzPts val="3000"/>
              <a:buNone/>
              <a:defRPr sz="3000"/>
            </a:lvl5pPr>
            <a:lvl6pPr lvl="5" algn="l">
              <a:lnSpc>
                <a:spcPct val="100000"/>
              </a:lnSpc>
              <a:spcBef>
                <a:spcPts val="600"/>
              </a:spcBef>
              <a:spcAft>
                <a:spcPts val="0"/>
              </a:spcAft>
              <a:buSzPts val="3000"/>
              <a:buNone/>
              <a:defRPr sz="3000"/>
            </a:lvl6pPr>
            <a:lvl7pPr lvl="6" algn="l">
              <a:lnSpc>
                <a:spcPct val="100000"/>
              </a:lnSpc>
              <a:spcBef>
                <a:spcPts val="600"/>
              </a:spcBef>
              <a:spcAft>
                <a:spcPts val="0"/>
              </a:spcAft>
              <a:buSzPts val="3000"/>
              <a:buNone/>
              <a:defRPr sz="3000"/>
            </a:lvl7pPr>
            <a:lvl8pPr lvl="7" algn="l">
              <a:lnSpc>
                <a:spcPct val="100000"/>
              </a:lnSpc>
              <a:spcBef>
                <a:spcPts val="600"/>
              </a:spcBef>
              <a:spcAft>
                <a:spcPts val="0"/>
              </a:spcAft>
              <a:buSzPts val="3000"/>
              <a:buNone/>
              <a:defRPr sz="3000"/>
            </a:lvl8pPr>
            <a:lvl9pPr lvl="8" algn="l">
              <a:lnSpc>
                <a:spcPct val="100000"/>
              </a:lnSpc>
              <a:spcBef>
                <a:spcPts val="600"/>
              </a:spcBef>
              <a:spcAft>
                <a:spcPts val="60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31" name="Shape 31"/>
        <p:cNvGrpSpPr/>
        <p:nvPr/>
      </p:nvGrpSpPr>
      <p:grpSpPr>
        <a:xfrm>
          <a:off x="0" y="0"/>
          <a:ext cx="0" cy="0"/>
          <a:chOff x="0" y="0"/>
          <a:chExt cx="0" cy="0"/>
        </a:xfrm>
      </p:grpSpPr>
      <p:grpSp>
        <p:nvGrpSpPr>
          <p:cNvPr id="32" name="Google Shape;32;p11"/>
          <p:cNvGrpSpPr/>
          <p:nvPr/>
        </p:nvGrpSpPr>
        <p:grpSpPr>
          <a:xfrm>
            <a:off x="3078602" y="0"/>
            <a:ext cx="6065388" cy="5143642"/>
            <a:chOff x="2052402" y="0"/>
            <a:chExt cx="6065388" cy="5143642"/>
          </a:xfrm>
        </p:grpSpPr>
        <p:sp>
          <p:nvSpPr>
            <p:cNvPr id="33" name="Google Shape;33;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 name="Google Shape;34;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 name="Google Shape;35;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6" name="Google Shape;36;p11"/>
          <p:cNvSpPr txBox="1"/>
          <p:nvPr>
            <p:ph idx="1" type="body"/>
          </p:nvPr>
        </p:nvSpPr>
        <p:spPr>
          <a:xfrm>
            <a:off x="810450" y="1593500"/>
            <a:ext cx="5783700" cy="2736900"/>
          </a:xfrm>
          <a:prstGeom prst="rect">
            <a:avLst/>
          </a:prstGeom>
          <a:noFill/>
          <a:ln>
            <a:noFill/>
          </a:ln>
        </p:spPr>
        <p:txBody>
          <a:bodyPr anchorCtr="0" anchor="t" bIns="0" lIns="0" spcFirstLastPara="1" rIns="0" wrap="square" tIns="0">
            <a:noAutofit/>
          </a:bodyPr>
          <a:lstStyle>
            <a:lvl1pPr indent="-431800" lvl="0" marL="457200" algn="l">
              <a:lnSpc>
                <a:spcPct val="100000"/>
              </a:lnSpc>
              <a:spcBef>
                <a:spcPts val="0"/>
              </a:spcBef>
              <a:spcAft>
                <a:spcPts val="0"/>
              </a:spcAft>
              <a:buClr>
                <a:schemeClr val="lt1"/>
              </a:buClr>
              <a:buSzPts val="3200"/>
              <a:buChar char="●"/>
              <a:defRPr sz="3200">
                <a:solidFill>
                  <a:schemeClr val="lt1"/>
                </a:solidFill>
              </a:defRPr>
            </a:lvl1pPr>
            <a:lvl2pPr indent="-431800" lvl="1" marL="914400" algn="l">
              <a:lnSpc>
                <a:spcPct val="100000"/>
              </a:lnSpc>
              <a:spcBef>
                <a:spcPts val="600"/>
              </a:spcBef>
              <a:spcAft>
                <a:spcPts val="0"/>
              </a:spcAft>
              <a:buClr>
                <a:schemeClr val="lt1"/>
              </a:buClr>
              <a:buSzPts val="3200"/>
              <a:buChar char="○"/>
              <a:defRPr sz="3200">
                <a:solidFill>
                  <a:schemeClr val="lt1"/>
                </a:solidFill>
              </a:defRPr>
            </a:lvl2pPr>
            <a:lvl3pPr indent="-431800" lvl="2" marL="1371600" algn="l">
              <a:lnSpc>
                <a:spcPct val="100000"/>
              </a:lnSpc>
              <a:spcBef>
                <a:spcPts val="600"/>
              </a:spcBef>
              <a:spcAft>
                <a:spcPts val="0"/>
              </a:spcAft>
              <a:buClr>
                <a:schemeClr val="lt1"/>
              </a:buClr>
              <a:buSzPts val="3200"/>
              <a:buChar char="■"/>
              <a:defRPr sz="3200">
                <a:solidFill>
                  <a:schemeClr val="lt1"/>
                </a:solidFill>
              </a:defRPr>
            </a:lvl3pPr>
            <a:lvl4pPr indent="-431800" lvl="3" marL="1828800" algn="l">
              <a:lnSpc>
                <a:spcPct val="100000"/>
              </a:lnSpc>
              <a:spcBef>
                <a:spcPts val="600"/>
              </a:spcBef>
              <a:spcAft>
                <a:spcPts val="0"/>
              </a:spcAft>
              <a:buClr>
                <a:schemeClr val="lt1"/>
              </a:buClr>
              <a:buSzPts val="3200"/>
              <a:buChar char="●"/>
              <a:defRPr sz="3200">
                <a:solidFill>
                  <a:schemeClr val="lt1"/>
                </a:solidFill>
              </a:defRPr>
            </a:lvl4pPr>
            <a:lvl5pPr indent="-431800" lvl="4" marL="2286000" algn="l">
              <a:lnSpc>
                <a:spcPct val="100000"/>
              </a:lnSpc>
              <a:spcBef>
                <a:spcPts val="600"/>
              </a:spcBef>
              <a:spcAft>
                <a:spcPts val="0"/>
              </a:spcAft>
              <a:buClr>
                <a:schemeClr val="lt1"/>
              </a:buClr>
              <a:buSzPts val="3200"/>
              <a:buChar char="○"/>
              <a:defRPr sz="3200">
                <a:solidFill>
                  <a:schemeClr val="lt1"/>
                </a:solidFill>
              </a:defRPr>
            </a:lvl5pPr>
            <a:lvl6pPr indent="-431800" lvl="5" marL="2743200" algn="l">
              <a:lnSpc>
                <a:spcPct val="100000"/>
              </a:lnSpc>
              <a:spcBef>
                <a:spcPts val="600"/>
              </a:spcBef>
              <a:spcAft>
                <a:spcPts val="0"/>
              </a:spcAft>
              <a:buClr>
                <a:schemeClr val="lt1"/>
              </a:buClr>
              <a:buSzPts val="3200"/>
              <a:buChar char="■"/>
              <a:defRPr sz="3200">
                <a:solidFill>
                  <a:schemeClr val="lt1"/>
                </a:solidFill>
              </a:defRPr>
            </a:lvl6pPr>
            <a:lvl7pPr indent="-431800" lvl="6" marL="3200400" algn="l">
              <a:lnSpc>
                <a:spcPct val="100000"/>
              </a:lnSpc>
              <a:spcBef>
                <a:spcPts val="600"/>
              </a:spcBef>
              <a:spcAft>
                <a:spcPts val="0"/>
              </a:spcAft>
              <a:buClr>
                <a:schemeClr val="lt1"/>
              </a:buClr>
              <a:buSzPts val="3200"/>
              <a:buChar char="●"/>
              <a:defRPr sz="3200">
                <a:solidFill>
                  <a:schemeClr val="lt1"/>
                </a:solidFill>
              </a:defRPr>
            </a:lvl7pPr>
            <a:lvl8pPr indent="-431800" lvl="7" marL="3657600" algn="l">
              <a:lnSpc>
                <a:spcPct val="100000"/>
              </a:lnSpc>
              <a:spcBef>
                <a:spcPts val="600"/>
              </a:spcBef>
              <a:spcAft>
                <a:spcPts val="0"/>
              </a:spcAft>
              <a:buClr>
                <a:schemeClr val="lt1"/>
              </a:buClr>
              <a:buSzPts val="3200"/>
              <a:buChar char="○"/>
              <a:defRPr sz="3200">
                <a:solidFill>
                  <a:schemeClr val="lt1"/>
                </a:solidFill>
              </a:defRPr>
            </a:lvl8pPr>
            <a:lvl9pPr indent="-431800" lvl="8" marL="4114800" algn="l">
              <a:lnSpc>
                <a:spcPct val="100000"/>
              </a:lnSpc>
              <a:spcBef>
                <a:spcPts val="600"/>
              </a:spcBef>
              <a:spcAft>
                <a:spcPts val="600"/>
              </a:spcAft>
              <a:buClr>
                <a:schemeClr val="lt1"/>
              </a:buClr>
              <a:buSzPts val="3200"/>
              <a:buChar char="■"/>
              <a:defRPr sz="3200">
                <a:solidFill>
                  <a:schemeClr val="lt1"/>
                </a:solidFill>
              </a:defRPr>
            </a:lvl9pPr>
          </a:lstStyle>
          <a:p/>
        </p:txBody>
      </p:sp>
      <p:sp>
        <p:nvSpPr>
          <p:cNvPr id="37" name="Google Shape;37;p11"/>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600"/>
              <a:buFont typeface="Arial"/>
              <a:buNone/>
            </a:pPr>
            <a:r>
              <a:rPr b="1" i="0" lang="en" sz="9600" u="none" cap="none" strike="noStrike">
                <a:solidFill>
                  <a:schemeClr val="lt1"/>
                </a:solidFill>
                <a:latin typeface="Montserrat"/>
                <a:ea typeface="Montserrat"/>
                <a:cs typeface="Montserrat"/>
                <a:sym typeface="Montserrat"/>
              </a:rPr>
              <a:t>“</a:t>
            </a:r>
            <a:endParaRPr b="1" i="0" sz="9600" u="none" cap="none" strike="noStrike">
              <a:solidFill>
                <a:schemeClr val="lt1"/>
              </a:solidFill>
              <a:latin typeface="Montserrat"/>
              <a:ea typeface="Montserrat"/>
              <a:cs typeface="Montserrat"/>
              <a:sym typeface="Montserrat"/>
            </a:endParaRPr>
          </a:p>
        </p:txBody>
      </p:sp>
      <p:sp>
        <p:nvSpPr>
          <p:cNvPr id="38" name="Google Shape;38;p1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9" name="Shape 39"/>
        <p:cNvGrpSpPr/>
        <p:nvPr/>
      </p:nvGrpSpPr>
      <p:grpSpPr>
        <a:xfrm>
          <a:off x="0" y="0"/>
          <a:ext cx="0" cy="0"/>
          <a:chOff x="0" y="0"/>
          <a:chExt cx="0" cy="0"/>
        </a:xfrm>
      </p:grpSpPr>
      <p:grpSp>
        <p:nvGrpSpPr>
          <p:cNvPr id="40" name="Google Shape;40;p12"/>
          <p:cNvGrpSpPr/>
          <p:nvPr/>
        </p:nvGrpSpPr>
        <p:grpSpPr>
          <a:xfrm>
            <a:off x="5005048" y="0"/>
            <a:ext cx="4138961" cy="5143642"/>
            <a:chOff x="5005048" y="0"/>
            <a:chExt cx="4138961" cy="5143642"/>
          </a:xfrm>
        </p:grpSpPr>
        <p:sp>
          <p:nvSpPr>
            <p:cNvPr id="41" name="Google Shape;41;p12"/>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 name="Google Shape;42;p12"/>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 name="Google Shape;43;p12"/>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4" name="Google Shape;44;p12"/>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45" name="Google Shape;45;p12"/>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0"/>
              </a:spcBef>
              <a:spcAft>
                <a:spcPts val="0"/>
              </a:spcAft>
              <a:buSzPts val="2400"/>
              <a:buChar char="●"/>
              <a:defRPr/>
            </a:lvl1pPr>
            <a:lvl2pPr indent="-381000" lvl="1" marL="914400" algn="l">
              <a:lnSpc>
                <a:spcPct val="100000"/>
              </a:lnSpc>
              <a:spcBef>
                <a:spcPts val="600"/>
              </a:spcBef>
              <a:spcAft>
                <a:spcPts val="0"/>
              </a:spcAft>
              <a:buSzPts val="2400"/>
              <a:buChar char="○"/>
              <a:defRPr/>
            </a:lvl2pPr>
            <a:lvl3pPr indent="-381000" lvl="2" marL="1371600" algn="l">
              <a:lnSpc>
                <a:spcPct val="100000"/>
              </a:lnSpc>
              <a:spcBef>
                <a:spcPts val="600"/>
              </a:spcBef>
              <a:spcAft>
                <a:spcPts val="0"/>
              </a:spcAft>
              <a:buSzPts val="2400"/>
              <a:buChar char="■"/>
              <a:defRPr/>
            </a:lvl3pPr>
            <a:lvl4pPr indent="-381000" lvl="3" marL="1828800" algn="l">
              <a:lnSpc>
                <a:spcPct val="100000"/>
              </a:lnSpc>
              <a:spcBef>
                <a:spcPts val="600"/>
              </a:spcBef>
              <a:spcAft>
                <a:spcPts val="0"/>
              </a:spcAft>
              <a:buSzPts val="2400"/>
              <a:buChar char="●"/>
              <a:defRPr/>
            </a:lvl4pPr>
            <a:lvl5pPr indent="-381000" lvl="4" marL="2286000" algn="l">
              <a:lnSpc>
                <a:spcPct val="100000"/>
              </a:lnSpc>
              <a:spcBef>
                <a:spcPts val="600"/>
              </a:spcBef>
              <a:spcAft>
                <a:spcPts val="0"/>
              </a:spcAft>
              <a:buSzPts val="2400"/>
              <a:buChar char="○"/>
              <a:defRPr/>
            </a:lvl5pPr>
            <a:lvl6pPr indent="-381000" lvl="5" marL="2743200" algn="l">
              <a:lnSpc>
                <a:spcPct val="100000"/>
              </a:lnSpc>
              <a:spcBef>
                <a:spcPts val="600"/>
              </a:spcBef>
              <a:spcAft>
                <a:spcPts val="0"/>
              </a:spcAft>
              <a:buSzPts val="2400"/>
              <a:buChar char="■"/>
              <a:defRPr/>
            </a:lvl6pPr>
            <a:lvl7pPr indent="-381000" lvl="6" marL="3200400" algn="l">
              <a:lnSpc>
                <a:spcPct val="100000"/>
              </a:lnSpc>
              <a:spcBef>
                <a:spcPts val="600"/>
              </a:spcBef>
              <a:spcAft>
                <a:spcPts val="0"/>
              </a:spcAft>
              <a:buSzPts val="2400"/>
              <a:buChar char="●"/>
              <a:defRPr/>
            </a:lvl7pPr>
            <a:lvl8pPr indent="-381000" lvl="7" marL="3657600" algn="l">
              <a:lnSpc>
                <a:spcPct val="100000"/>
              </a:lnSpc>
              <a:spcBef>
                <a:spcPts val="600"/>
              </a:spcBef>
              <a:spcAft>
                <a:spcPts val="0"/>
              </a:spcAft>
              <a:buSzPts val="2400"/>
              <a:buChar char="○"/>
              <a:defRPr/>
            </a:lvl8pPr>
            <a:lvl9pPr indent="-381000" lvl="8" marL="4114800" algn="l">
              <a:lnSpc>
                <a:spcPct val="100000"/>
              </a:lnSpc>
              <a:spcBef>
                <a:spcPts val="600"/>
              </a:spcBef>
              <a:spcAft>
                <a:spcPts val="600"/>
              </a:spcAft>
              <a:buSzPts val="2400"/>
              <a:buChar char="■"/>
              <a:defRPr/>
            </a:lvl9pPr>
          </a:lstStyle>
          <a:p/>
        </p:txBody>
      </p:sp>
      <p:sp>
        <p:nvSpPr>
          <p:cNvPr id="46" name="Google Shape;46;p1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13"/>
          <p:cNvGrpSpPr/>
          <p:nvPr/>
        </p:nvGrpSpPr>
        <p:grpSpPr>
          <a:xfrm>
            <a:off x="5005048" y="0"/>
            <a:ext cx="4138961" cy="5143642"/>
            <a:chOff x="5005048" y="0"/>
            <a:chExt cx="4138961" cy="5143642"/>
          </a:xfrm>
        </p:grpSpPr>
        <p:sp>
          <p:nvSpPr>
            <p:cNvPr id="49" name="Google Shape;49;p13"/>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13"/>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13"/>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2" name="Google Shape;52;p13"/>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53" name="Google Shape;53;p13"/>
          <p:cNvSpPr txBox="1"/>
          <p:nvPr>
            <p:ph idx="1" type="body"/>
          </p:nvPr>
        </p:nvSpPr>
        <p:spPr>
          <a:xfrm>
            <a:off x="855300"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54" name="Google Shape;54;p13"/>
          <p:cNvSpPr txBox="1"/>
          <p:nvPr>
            <p:ph idx="2" type="body"/>
          </p:nvPr>
        </p:nvSpPr>
        <p:spPr>
          <a:xfrm>
            <a:off x="3414211"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55" name="Google Shape;55;p13"/>
          <p:cNvSpPr txBox="1"/>
          <p:nvPr>
            <p:ph idx="3" type="body"/>
          </p:nvPr>
        </p:nvSpPr>
        <p:spPr>
          <a:xfrm>
            <a:off x="5973122" y="1430150"/>
            <a:ext cx="2315700" cy="33198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SzPts val="1800"/>
              <a:buChar char="●"/>
              <a:defRPr sz="1800"/>
            </a:lvl1pPr>
            <a:lvl2pPr indent="-342900" lvl="1" marL="914400" algn="l">
              <a:lnSpc>
                <a:spcPct val="100000"/>
              </a:lnSpc>
              <a:spcBef>
                <a:spcPts val="600"/>
              </a:spcBef>
              <a:spcAft>
                <a:spcPts val="0"/>
              </a:spcAft>
              <a:buSzPts val="1800"/>
              <a:buChar char="○"/>
              <a:defRPr sz="1800"/>
            </a:lvl2pPr>
            <a:lvl3pPr indent="-342900" lvl="2" marL="1371600" algn="l">
              <a:lnSpc>
                <a:spcPct val="100000"/>
              </a:lnSpc>
              <a:spcBef>
                <a:spcPts val="600"/>
              </a:spcBef>
              <a:spcAft>
                <a:spcPts val="0"/>
              </a:spcAft>
              <a:buSzPts val="1800"/>
              <a:buChar char="■"/>
              <a:defRPr sz="1800"/>
            </a:lvl3pPr>
            <a:lvl4pPr indent="-342900" lvl="3" marL="1828800" algn="l">
              <a:lnSpc>
                <a:spcPct val="100000"/>
              </a:lnSpc>
              <a:spcBef>
                <a:spcPts val="600"/>
              </a:spcBef>
              <a:spcAft>
                <a:spcPts val="0"/>
              </a:spcAft>
              <a:buSzPts val="1800"/>
              <a:buChar char="●"/>
              <a:defRPr sz="1800"/>
            </a:lvl4pPr>
            <a:lvl5pPr indent="-342900" lvl="4" marL="2286000" algn="l">
              <a:lnSpc>
                <a:spcPct val="100000"/>
              </a:lnSpc>
              <a:spcBef>
                <a:spcPts val="600"/>
              </a:spcBef>
              <a:spcAft>
                <a:spcPts val="0"/>
              </a:spcAft>
              <a:buSzPts val="1800"/>
              <a:buChar char="○"/>
              <a:defRPr sz="1800"/>
            </a:lvl5pPr>
            <a:lvl6pPr indent="-342900" lvl="5" marL="2743200" algn="l">
              <a:lnSpc>
                <a:spcPct val="100000"/>
              </a:lnSpc>
              <a:spcBef>
                <a:spcPts val="600"/>
              </a:spcBef>
              <a:spcAft>
                <a:spcPts val="0"/>
              </a:spcAft>
              <a:buSzPts val="1800"/>
              <a:buChar char="■"/>
              <a:defRPr sz="1800"/>
            </a:lvl6pPr>
            <a:lvl7pPr indent="-342900" lvl="6" marL="3200400" algn="l">
              <a:lnSpc>
                <a:spcPct val="100000"/>
              </a:lnSpc>
              <a:spcBef>
                <a:spcPts val="600"/>
              </a:spcBef>
              <a:spcAft>
                <a:spcPts val="0"/>
              </a:spcAft>
              <a:buSzPts val="1800"/>
              <a:buChar char="●"/>
              <a:defRPr sz="1800"/>
            </a:lvl7pPr>
            <a:lvl8pPr indent="-342900" lvl="7" marL="3657600" algn="l">
              <a:lnSpc>
                <a:spcPct val="100000"/>
              </a:lnSpc>
              <a:spcBef>
                <a:spcPts val="600"/>
              </a:spcBef>
              <a:spcAft>
                <a:spcPts val="0"/>
              </a:spcAft>
              <a:buSzPts val="1800"/>
              <a:buChar char="○"/>
              <a:defRPr sz="1800"/>
            </a:lvl8pPr>
            <a:lvl9pPr indent="-342900" lvl="8" marL="4114800" algn="l">
              <a:lnSpc>
                <a:spcPct val="100000"/>
              </a:lnSpc>
              <a:spcBef>
                <a:spcPts val="600"/>
              </a:spcBef>
              <a:spcAft>
                <a:spcPts val="600"/>
              </a:spcAft>
              <a:buSzPts val="1800"/>
              <a:buChar char="■"/>
              <a:defRPr sz="1800"/>
            </a:lvl9pPr>
          </a:lstStyle>
          <a:p/>
        </p:txBody>
      </p:sp>
      <p:sp>
        <p:nvSpPr>
          <p:cNvPr id="56" name="Google Shape;56;p1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14"/>
          <p:cNvGrpSpPr/>
          <p:nvPr/>
        </p:nvGrpSpPr>
        <p:grpSpPr>
          <a:xfrm>
            <a:off x="5005048" y="0"/>
            <a:ext cx="4138961" cy="5143642"/>
            <a:chOff x="5005048" y="0"/>
            <a:chExt cx="4138961" cy="5143642"/>
          </a:xfrm>
        </p:grpSpPr>
        <p:sp>
          <p:nvSpPr>
            <p:cNvPr id="59" name="Google Shape;59;p14"/>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14"/>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14"/>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2" name="Google Shape;62;p14"/>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l">
              <a:lnSpc>
                <a:spcPct val="90000"/>
              </a:lnSpc>
              <a:spcBef>
                <a:spcPts val="0"/>
              </a:spcBef>
              <a:spcAft>
                <a:spcPts val="0"/>
              </a:spcAft>
              <a:buSzPts val="3000"/>
              <a:buNone/>
              <a:defRPr/>
            </a:lvl2pPr>
            <a:lvl3pPr lvl="2" algn="l">
              <a:lnSpc>
                <a:spcPct val="90000"/>
              </a:lnSpc>
              <a:spcBef>
                <a:spcPts val="0"/>
              </a:spcBef>
              <a:spcAft>
                <a:spcPts val="0"/>
              </a:spcAft>
              <a:buSzPts val="3000"/>
              <a:buNone/>
              <a:defRPr/>
            </a:lvl3pPr>
            <a:lvl4pPr lvl="3" algn="l">
              <a:lnSpc>
                <a:spcPct val="90000"/>
              </a:lnSpc>
              <a:spcBef>
                <a:spcPts val="0"/>
              </a:spcBef>
              <a:spcAft>
                <a:spcPts val="0"/>
              </a:spcAft>
              <a:buSzPts val="3000"/>
              <a:buNone/>
              <a:defRPr/>
            </a:lvl4pPr>
            <a:lvl5pPr lvl="4" algn="l">
              <a:lnSpc>
                <a:spcPct val="90000"/>
              </a:lnSpc>
              <a:spcBef>
                <a:spcPts val="0"/>
              </a:spcBef>
              <a:spcAft>
                <a:spcPts val="0"/>
              </a:spcAft>
              <a:buSzPts val="3000"/>
              <a:buNone/>
              <a:defRPr/>
            </a:lvl5pPr>
            <a:lvl6pPr lvl="5" algn="l">
              <a:lnSpc>
                <a:spcPct val="90000"/>
              </a:lnSpc>
              <a:spcBef>
                <a:spcPts val="0"/>
              </a:spcBef>
              <a:spcAft>
                <a:spcPts val="0"/>
              </a:spcAft>
              <a:buSzPts val="3000"/>
              <a:buNone/>
              <a:defRPr/>
            </a:lvl6pPr>
            <a:lvl7pPr lvl="6" algn="l">
              <a:lnSpc>
                <a:spcPct val="90000"/>
              </a:lnSpc>
              <a:spcBef>
                <a:spcPts val="0"/>
              </a:spcBef>
              <a:spcAft>
                <a:spcPts val="0"/>
              </a:spcAft>
              <a:buSzPts val="3000"/>
              <a:buNone/>
              <a:defRPr/>
            </a:lvl7pPr>
            <a:lvl8pPr lvl="7" algn="l">
              <a:lnSpc>
                <a:spcPct val="90000"/>
              </a:lnSpc>
              <a:spcBef>
                <a:spcPts val="0"/>
              </a:spcBef>
              <a:spcAft>
                <a:spcPts val="0"/>
              </a:spcAft>
              <a:buSzPts val="3000"/>
              <a:buNone/>
              <a:defRPr/>
            </a:lvl8pPr>
            <a:lvl9pPr lvl="8" algn="l">
              <a:lnSpc>
                <a:spcPct val="90000"/>
              </a:lnSpc>
              <a:spcBef>
                <a:spcPts val="0"/>
              </a:spcBef>
              <a:spcAft>
                <a:spcPts val="0"/>
              </a:spcAft>
              <a:buSzPts val="3000"/>
              <a:buNone/>
              <a:defRPr/>
            </a:lvl9pPr>
          </a:lstStyle>
          <a:p/>
        </p:txBody>
      </p:sp>
      <p:sp>
        <p:nvSpPr>
          <p:cNvPr id="63" name="Google Shape;63;p1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15"/>
          <p:cNvGrpSpPr/>
          <p:nvPr/>
        </p:nvGrpSpPr>
        <p:grpSpPr>
          <a:xfrm>
            <a:off x="5005048" y="0"/>
            <a:ext cx="4138961" cy="5143642"/>
            <a:chOff x="5005048" y="0"/>
            <a:chExt cx="4138961" cy="5143642"/>
          </a:xfrm>
        </p:grpSpPr>
        <p:sp>
          <p:nvSpPr>
            <p:cNvPr id="66" name="Google Shape;66;p1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1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1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9" name="Google Shape;69;p15"/>
          <p:cNvSpPr txBox="1"/>
          <p:nvPr>
            <p:ph idx="1" type="body"/>
          </p:nvPr>
        </p:nvSpPr>
        <p:spPr>
          <a:xfrm>
            <a:off x="855300" y="4406300"/>
            <a:ext cx="7433400" cy="30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600"/>
              </a:spcAft>
              <a:buClr>
                <a:schemeClr val="accent2"/>
              </a:buClr>
              <a:buSzPts val="1800"/>
              <a:buNone/>
              <a:defRPr sz="1800">
                <a:solidFill>
                  <a:schemeClr val="accent2"/>
                </a:solidFill>
              </a:defRPr>
            </a:lvl1pPr>
          </a:lstStyle>
          <a:p/>
        </p:txBody>
      </p:sp>
      <p:sp>
        <p:nvSpPr>
          <p:cNvPr id="70" name="Google Shape;70;p1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6"/>
          <p:cNvGrpSpPr/>
          <p:nvPr/>
        </p:nvGrpSpPr>
        <p:grpSpPr>
          <a:xfrm>
            <a:off x="3078602" y="0"/>
            <a:ext cx="6065388" cy="5143642"/>
            <a:chOff x="2052402" y="0"/>
            <a:chExt cx="6065388" cy="5143642"/>
          </a:xfrm>
        </p:grpSpPr>
        <p:sp>
          <p:nvSpPr>
            <p:cNvPr id="73" name="Google Shape;73;p16"/>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16"/>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16"/>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6" name="Google Shape;76;p1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1pPr>
            <a:lvl2pPr lvl="1"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2pPr>
            <a:lvl3pPr lvl="2"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3pPr>
            <a:lvl4pPr lvl="3"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4pPr>
            <a:lvl5pPr lvl="4"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5pPr>
            <a:lvl6pPr lvl="5"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6pPr>
            <a:lvl7pPr lvl="6"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7pPr>
            <a:lvl8pPr lvl="7"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8pPr>
            <a:lvl9pPr lvl="8" marR="0" rtl="0" algn="l">
              <a:lnSpc>
                <a:spcPct val="9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9pPr>
          </a:lstStyle>
          <a:p/>
        </p:txBody>
      </p:sp>
      <p:sp>
        <p:nvSpPr>
          <p:cNvPr id="7" name="Google Shape;7;p7"/>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0"/>
              </a:spcBef>
              <a:spcAft>
                <a:spcPts val="0"/>
              </a:spcAft>
              <a:buClr>
                <a:schemeClr val="accent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1pPr>
            <a:lvl2pPr indent="-381000" lvl="1" marL="914400" marR="0" rtl="0" algn="l">
              <a:lnSpc>
                <a:spcPct val="100000"/>
              </a:lnSpc>
              <a:spcBef>
                <a:spcPts val="600"/>
              </a:spcBef>
              <a:spcAft>
                <a:spcPts val="0"/>
              </a:spcAft>
              <a:buClr>
                <a:schemeClr val="accent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2pPr>
            <a:lvl3pPr indent="-381000" lvl="2" marL="13716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3pPr>
            <a:lvl4pPr indent="-381000" lvl="3" marL="18288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4pPr>
            <a:lvl5pPr indent="-381000" lvl="4" marL="22860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5pPr>
            <a:lvl6pPr indent="-381000" lvl="5" marL="27432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6pPr>
            <a:lvl7pPr indent="-381000" lvl="6" marL="32004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7pPr>
            <a:lvl8pPr indent="-381000" lvl="7" marL="3657600" marR="0" rtl="0" algn="l">
              <a:lnSpc>
                <a:spcPct val="100000"/>
              </a:lnSpc>
              <a:spcBef>
                <a:spcPts val="600"/>
              </a:spcBef>
              <a:spcAft>
                <a:spcPts val="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8pPr>
            <a:lvl9pPr indent="-381000" lvl="8" marL="4114800" marR="0" rtl="0" algn="l">
              <a:lnSpc>
                <a:spcPct val="100000"/>
              </a:lnSpc>
              <a:spcBef>
                <a:spcPts val="600"/>
              </a:spcBef>
              <a:spcAft>
                <a:spcPts val="600"/>
              </a:spcAft>
              <a:buClr>
                <a:schemeClr val="dk1"/>
              </a:buClr>
              <a:buSzPts val="2400"/>
              <a:buFont typeface="Montserrat Light"/>
              <a:buChar char="■"/>
              <a:defRPr b="0" i="0" sz="2400" u="none" cap="none" strike="noStrike">
                <a:solidFill>
                  <a:schemeClr val="dk1"/>
                </a:solidFill>
                <a:latin typeface="Montserrat Light"/>
                <a:ea typeface="Montserrat Light"/>
                <a:cs typeface="Montserrat Light"/>
                <a:sym typeface="Montserrat Light"/>
              </a:defRPr>
            </a:lvl9pPr>
          </a:lstStyle>
          <a:p/>
        </p:txBody>
      </p:sp>
      <p:sp>
        <p:nvSpPr>
          <p:cNvPr id="8" name="Google Shape;8;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685800" y="1771550"/>
            <a:ext cx="7772400" cy="16005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6000"/>
              <a:buNone/>
            </a:pPr>
            <a:r>
              <a:rPr lang="en"/>
              <a:t>JavaScript</a:t>
            </a:r>
            <a:endParaRPr/>
          </a:p>
        </p:txBody>
      </p:sp>
      <p:sp>
        <p:nvSpPr>
          <p:cNvPr id="88" name="Google Shape;88;p1"/>
          <p:cNvSpPr txBox="1"/>
          <p:nvPr>
            <p:ph type="ctrTitle"/>
          </p:nvPr>
        </p:nvSpPr>
        <p:spPr>
          <a:xfrm>
            <a:off x="-342275" y="3907550"/>
            <a:ext cx="3741600" cy="13092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6000"/>
              <a:buNone/>
            </a:pPr>
            <a:r>
              <a:rPr lang="en" sz="3000"/>
              <a:t>Group B</a:t>
            </a:r>
            <a:endParaRPr sz="3000"/>
          </a:p>
          <a:p>
            <a:pPr indent="0" lvl="0" marL="0" rtl="0" algn="ctr">
              <a:lnSpc>
                <a:spcPct val="90000"/>
              </a:lnSpc>
              <a:spcBef>
                <a:spcPts val="0"/>
              </a:spcBef>
              <a:spcAft>
                <a:spcPts val="0"/>
              </a:spcAft>
              <a:buSzPts val="6000"/>
              <a:buNone/>
            </a:pPr>
            <a:r>
              <a:rPr lang="en" sz="2200"/>
              <a:t>Encadrer par prof : Essaraj Fouad</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Groupe B</a:t>
            </a:r>
            <a:endParaRPr/>
          </a:p>
        </p:txBody>
      </p:sp>
      <p:sp>
        <p:nvSpPr>
          <p:cNvPr id="94" name="Google Shape;94;p2"/>
          <p:cNvSpPr txBox="1"/>
          <p:nvPr>
            <p:ph idx="1" type="body"/>
          </p:nvPr>
        </p:nvSpPr>
        <p:spPr>
          <a:xfrm>
            <a:off x="855300" y="1430150"/>
            <a:ext cx="7625400" cy="3319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en"/>
              <a:t>Bouchlouch Yassin</a:t>
            </a:r>
            <a:endParaRPr/>
          </a:p>
          <a:p>
            <a:pPr indent="0" lvl="0" marL="0" rtl="0" algn="l">
              <a:lnSpc>
                <a:spcPct val="100000"/>
              </a:lnSpc>
              <a:spcBef>
                <a:spcPts val="600"/>
              </a:spcBef>
              <a:spcAft>
                <a:spcPts val="0"/>
              </a:spcAft>
              <a:buSzPts val="2000"/>
              <a:buNone/>
            </a:pPr>
            <a:r>
              <a:rPr lang="en"/>
              <a:t>Toznani Laila</a:t>
            </a:r>
            <a:endParaRPr/>
          </a:p>
          <a:p>
            <a:pPr indent="0" lvl="0" marL="0" rtl="0" algn="l">
              <a:lnSpc>
                <a:spcPct val="100000"/>
              </a:lnSpc>
              <a:spcBef>
                <a:spcPts val="600"/>
              </a:spcBef>
              <a:spcAft>
                <a:spcPts val="0"/>
              </a:spcAft>
              <a:buSzPts val="2000"/>
              <a:buNone/>
            </a:pPr>
            <a:r>
              <a:rPr lang="en"/>
              <a:t>Chahbar Soufiane</a:t>
            </a:r>
            <a:endParaRPr/>
          </a:p>
          <a:p>
            <a:pPr indent="0" lvl="0" marL="0" rtl="0" algn="l">
              <a:lnSpc>
                <a:spcPct val="100000"/>
              </a:lnSpc>
              <a:spcBef>
                <a:spcPts val="600"/>
              </a:spcBef>
              <a:spcAft>
                <a:spcPts val="0"/>
              </a:spcAft>
              <a:buSzPts val="2000"/>
              <a:buNone/>
            </a:pPr>
            <a:r>
              <a:rPr lang="en"/>
              <a:t>Hamidouche Asmae</a:t>
            </a:r>
            <a:endParaRPr/>
          </a:p>
          <a:p>
            <a:pPr indent="0" lvl="0" marL="0" rtl="0" algn="l">
              <a:lnSpc>
                <a:spcPct val="100000"/>
              </a:lnSpc>
              <a:spcBef>
                <a:spcPts val="600"/>
              </a:spcBef>
              <a:spcAft>
                <a:spcPts val="600"/>
              </a:spcAft>
              <a:buSzPts val="2000"/>
              <a:buNone/>
            </a:pPr>
            <a:r>
              <a:rPr lang="en"/>
              <a:t>El miri Ismail</a:t>
            </a:r>
            <a:endParaRPr/>
          </a:p>
        </p:txBody>
      </p:sp>
      <p:sp>
        <p:nvSpPr>
          <p:cNvPr id="95" name="Google Shape;95;p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ctrTitle"/>
          </p:nvPr>
        </p:nvSpPr>
        <p:spPr>
          <a:xfrm>
            <a:off x="685800" y="336775"/>
            <a:ext cx="7772400" cy="913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a:t>Objects Overview</a:t>
            </a:r>
            <a:endParaRPr/>
          </a:p>
        </p:txBody>
      </p:sp>
      <p:sp>
        <p:nvSpPr>
          <p:cNvPr id="101" name="Google Shape;101;p3"/>
          <p:cNvSpPr txBox="1"/>
          <p:nvPr>
            <p:ph idx="1" type="subTitle"/>
          </p:nvPr>
        </p:nvSpPr>
        <p:spPr>
          <a:xfrm>
            <a:off x="685800" y="2066579"/>
            <a:ext cx="7772400" cy="31842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400"/>
              <a:buNone/>
            </a:pPr>
            <a:r>
              <a:rPr b="1" lang="en" sz="10000">
                <a:solidFill>
                  <a:schemeClr val="accent2"/>
                </a:solidFill>
                <a:latin typeface="Arial"/>
                <a:ea typeface="Arial"/>
                <a:cs typeface="Arial"/>
                <a:sym typeface="Arial"/>
              </a:rPr>
              <a:t>404</a:t>
            </a:r>
            <a:endParaRPr b="1" sz="10000">
              <a:solidFill>
                <a:schemeClr val="accent2"/>
              </a:solidFill>
              <a:latin typeface="Arial"/>
              <a:ea typeface="Arial"/>
              <a:cs typeface="Arial"/>
              <a:sym typeface="Arial"/>
            </a:endParaRPr>
          </a:p>
          <a:p>
            <a:pPr indent="0" lvl="0" marL="0" rtl="0" algn="l">
              <a:lnSpc>
                <a:spcPct val="100000"/>
              </a:lnSpc>
              <a:spcBef>
                <a:spcPts val="600"/>
              </a:spcBef>
              <a:spcAft>
                <a:spcPts val="600"/>
              </a:spcAft>
              <a:buSzPts val="2400"/>
              <a:buNone/>
            </a:pPr>
            <a:r>
              <a:t/>
            </a:r>
            <a:endParaRPr b="1" sz="2000">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ctrTitle"/>
          </p:nvPr>
        </p:nvSpPr>
        <p:spPr>
          <a:xfrm>
            <a:off x="685800" y="336775"/>
            <a:ext cx="7772400" cy="913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a:t>Events</a:t>
            </a:r>
            <a:endParaRPr/>
          </a:p>
        </p:txBody>
      </p:sp>
      <p:sp>
        <p:nvSpPr>
          <p:cNvPr id="107" name="Google Shape;107;p4"/>
          <p:cNvSpPr txBox="1"/>
          <p:nvPr>
            <p:ph idx="1" type="subTitle"/>
          </p:nvPr>
        </p:nvSpPr>
        <p:spPr>
          <a:xfrm>
            <a:off x="685800" y="1454279"/>
            <a:ext cx="7772400" cy="3184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b="1" lang="en" sz="1900">
                <a:solidFill>
                  <a:schemeClr val="accent2"/>
                </a:solidFill>
                <a:latin typeface="Montserrat"/>
                <a:ea typeface="Montserrat"/>
                <a:cs typeface="Montserrat"/>
                <a:sym typeface="Montserrat"/>
              </a:rPr>
              <a:t>L'interaction de JavaScript avec HTML est gérée par des événements qui se produisent lorsque l'utilisateur manipule une page.</a:t>
            </a:r>
            <a:endParaRPr b="1" sz="1900">
              <a:solidFill>
                <a:schemeClr val="accent2"/>
              </a:solidFill>
              <a:latin typeface="Montserrat"/>
              <a:ea typeface="Montserrat"/>
              <a:cs typeface="Montserrat"/>
              <a:sym typeface="Montserrat"/>
            </a:endParaRPr>
          </a:p>
          <a:p>
            <a:pPr indent="0" lvl="0" marL="0" rtl="0" algn="l">
              <a:lnSpc>
                <a:spcPct val="100000"/>
              </a:lnSpc>
              <a:spcBef>
                <a:spcPts val="600"/>
              </a:spcBef>
              <a:spcAft>
                <a:spcPts val="0"/>
              </a:spcAft>
              <a:buSzPts val="2400"/>
              <a:buNone/>
            </a:pPr>
            <a:r>
              <a:t/>
            </a:r>
            <a:endParaRPr b="1" sz="1900">
              <a:solidFill>
                <a:schemeClr val="accent2"/>
              </a:solidFill>
              <a:latin typeface="Montserrat"/>
              <a:ea typeface="Montserrat"/>
              <a:cs typeface="Montserrat"/>
              <a:sym typeface="Montserrat"/>
            </a:endParaRPr>
          </a:p>
          <a:p>
            <a:pPr indent="0" lvl="0" marL="0" rtl="0" algn="l">
              <a:lnSpc>
                <a:spcPct val="100000"/>
              </a:lnSpc>
              <a:spcBef>
                <a:spcPts val="600"/>
              </a:spcBef>
              <a:spcAft>
                <a:spcPts val="0"/>
              </a:spcAft>
              <a:buSzPts val="2400"/>
              <a:buNone/>
            </a:pPr>
            <a:r>
              <a:rPr b="1" lang="en" sz="1900">
                <a:solidFill>
                  <a:schemeClr val="accent2"/>
                </a:solidFill>
                <a:latin typeface="Montserrat"/>
                <a:ea typeface="Montserrat"/>
                <a:cs typeface="Montserrat"/>
                <a:sym typeface="Montserrat"/>
              </a:rPr>
              <a:t>Lorsque la page se charge, cela s'appelle un événement. Lorsque l'utilisateur clique sur un bouton, ce clic est également un événement. D'autres exemples incluent des événements tels que l'appui sur n'importe quelle touche, la fermeture d'une fenêtre, le redimensionnement d'une fenêtre, etc.</a:t>
            </a:r>
            <a:endParaRPr b="1" sz="1900">
              <a:solidFill>
                <a:schemeClr val="accent2"/>
              </a:solidFill>
              <a:latin typeface="Montserrat"/>
              <a:ea typeface="Montserrat"/>
              <a:cs typeface="Montserrat"/>
              <a:sym typeface="Montserrat"/>
            </a:endParaRPr>
          </a:p>
          <a:p>
            <a:pPr indent="0" lvl="0" marL="0" rtl="0" algn="l">
              <a:lnSpc>
                <a:spcPct val="100000"/>
              </a:lnSpc>
              <a:spcBef>
                <a:spcPts val="600"/>
              </a:spcBef>
              <a:spcAft>
                <a:spcPts val="600"/>
              </a:spcAft>
              <a:buSzPts val="2400"/>
              <a:buNone/>
            </a:pPr>
            <a:r>
              <a:t/>
            </a:r>
            <a:endParaRPr b="1" sz="1900">
              <a:solidFill>
                <a:schemeClr val="accent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ctrTitle"/>
          </p:nvPr>
        </p:nvSpPr>
        <p:spPr>
          <a:xfrm>
            <a:off x="685800" y="91875"/>
            <a:ext cx="7772400" cy="852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
              <a:t>Events Exemple</a:t>
            </a:r>
            <a:endParaRPr/>
          </a:p>
        </p:txBody>
      </p:sp>
      <p:sp>
        <p:nvSpPr>
          <p:cNvPr id="113" name="Google Shape;113;p5"/>
          <p:cNvSpPr txBox="1"/>
          <p:nvPr>
            <p:ph idx="1" type="subTitle"/>
          </p:nvPr>
        </p:nvSpPr>
        <p:spPr>
          <a:xfrm>
            <a:off x="685800" y="1316505"/>
            <a:ext cx="7772400" cy="353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600"/>
              </a:spcAft>
              <a:buSzPts val="2400"/>
              <a:buNone/>
            </a:pPr>
            <a:r>
              <a:t/>
            </a:r>
            <a:endParaRPr/>
          </a:p>
        </p:txBody>
      </p:sp>
      <p:pic>
        <p:nvPicPr>
          <p:cNvPr id="114" name="Google Shape;114;p5"/>
          <p:cNvPicPr preferRelativeResize="0"/>
          <p:nvPr/>
        </p:nvPicPr>
        <p:blipFill rotWithShape="1">
          <a:blip r:embed="rId3">
            <a:alphaModFix/>
          </a:blip>
          <a:srcRect b="0" l="0" r="0" t="0"/>
          <a:stretch/>
        </p:blipFill>
        <p:spPr>
          <a:xfrm>
            <a:off x="-2" y="943875"/>
            <a:ext cx="4350676" cy="4199624"/>
          </a:xfrm>
          <a:prstGeom prst="rect">
            <a:avLst/>
          </a:prstGeom>
          <a:noFill/>
          <a:ln>
            <a:noFill/>
          </a:ln>
        </p:spPr>
      </p:pic>
      <p:pic>
        <p:nvPicPr>
          <p:cNvPr id="115" name="Google Shape;115;p5"/>
          <p:cNvPicPr preferRelativeResize="0"/>
          <p:nvPr/>
        </p:nvPicPr>
        <p:blipFill rotWithShape="1">
          <a:blip r:embed="rId4">
            <a:alphaModFix/>
          </a:blip>
          <a:srcRect b="0" l="0" r="0" t="0"/>
          <a:stretch/>
        </p:blipFill>
        <p:spPr>
          <a:xfrm>
            <a:off x="4350675" y="943875"/>
            <a:ext cx="4793325" cy="4199624"/>
          </a:xfrm>
          <a:prstGeom prst="rect">
            <a:avLst/>
          </a:prstGeom>
          <a:noFill/>
          <a:ln>
            <a:noFill/>
          </a:ln>
        </p:spPr>
      </p:pic>
      <p:pic>
        <p:nvPicPr>
          <p:cNvPr id="116" name="Google Shape;116;p5"/>
          <p:cNvPicPr preferRelativeResize="0"/>
          <p:nvPr/>
        </p:nvPicPr>
        <p:blipFill rotWithShape="1">
          <a:blip r:embed="rId5">
            <a:alphaModFix/>
          </a:blip>
          <a:srcRect b="0" l="0" r="0" t="0"/>
          <a:stretch/>
        </p:blipFill>
        <p:spPr>
          <a:xfrm>
            <a:off x="4350675" y="2794675"/>
            <a:ext cx="4793400" cy="2348825"/>
          </a:xfrm>
          <a:prstGeom prst="rect">
            <a:avLst/>
          </a:prstGeom>
          <a:noFill/>
          <a:ln>
            <a:noFill/>
          </a:ln>
        </p:spPr>
      </p:pic>
      <p:sp>
        <p:nvSpPr>
          <p:cNvPr id="117" name="Google Shape;117;p5"/>
          <p:cNvSpPr/>
          <p:nvPr/>
        </p:nvSpPr>
        <p:spPr>
          <a:xfrm>
            <a:off x="4350650" y="2478350"/>
            <a:ext cx="4793400" cy="4392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5091450" y="2478350"/>
            <a:ext cx="637800" cy="4704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a:off x="7282425" y="2462750"/>
            <a:ext cx="637800" cy="4704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25" name="Google Shape;125;p6"/>
          <p:cNvSpPr txBox="1"/>
          <p:nvPr/>
        </p:nvSpPr>
        <p:spPr>
          <a:xfrm>
            <a:off x="1671000" y="2373800"/>
            <a:ext cx="5802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 sz="3200" u="none" cap="none" strike="noStrike">
                <a:solidFill>
                  <a:srgbClr val="FFFFFF"/>
                </a:solidFill>
                <a:latin typeface="Montserrat"/>
                <a:ea typeface="Montserrat"/>
                <a:cs typeface="Montserrat"/>
                <a:sym typeface="Montserrat"/>
              </a:rPr>
              <a:t>Merci pour votre attention</a:t>
            </a:r>
            <a:endParaRPr b="1" i="0" sz="3200" u="none" cap="none" strike="noStrike">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