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452d80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452d80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452d80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452d80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452d80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452d80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452d80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452d80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" y="0"/>
            <a:ext cx="9103800" cy="2985300"/>
          </a:xfrm>
          <a:prstGeom prst="rect">
            <a:avLst/>
          </a:prstGeom>
          <a:solidFill>
            <a:srgbClr val="4A86E8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6600">
                <a:solidFill>
                  <a:srgbClr val="FFFFFF"/>
                </a:solidFill>
              </a:rPr>
              <a:t>Bootstrap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0300" y="3270550"/>
            <a:ext cx="351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Présenter par :  CHAHBAR SOUFIANE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Encadrer par  :  Essaraj Fouad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définition</a:t>
            </a:r>
            <a:r>
              <a:rPr lang="en" sz="6600">
                <a:solidFill>
                  <a:srgbClr val="FFFFFF"/>
                </a:solidFill>
              </a:rPr>
              <a:t> 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1150" y="1064850"/>
            <a:ext cx="8309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 le framework HTML, CSS et JavaScript le plus populaire pour développer des sites Web réactifs et adaptés aux mobiles.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Bootstrap also comes with several JavaScript components in the form of jQuery plugins.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 version actuelle ==&gt; Bootstrap 5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Overview 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90175" y="941250"/>
            <a:ext cx="8442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Les </a:t>
            </a:r>
            <a:r>
              <a:rPr b="1" lang="en" sz="1800"/>
              <a:t>avantages</a:t>
            </a:r>
            <a:r>
              <a:rPr b="1" lang="en" sz="1800"/>
              <a:t> de Bootstrap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Gagnez beaucoup de temps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Responsive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Utilisation simple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Open source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Compatible avec les navigateurs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8846" r="15670" t="3147"/>
          <a:stretch/>
        </p:blipFill>
        <p:spPr>
          <a:xfrm>
            <a:off x="5443525" y="1407100"/>
            <a:ext cx="3337100" cy="16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650" y="3568700"/>
            <a:ext cx="6096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Environment Setup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37725" y="1036325"/>
            <a:ext cx="403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Télécharger Bootstrap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75" y="2059148"/>
            <a:ext cx="3726926" cy="1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139250" y="1977588"/>
            <a:ext cx="36699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438" y="2017573"/>
            <a:ext cx="3495525" cy="182867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882450" y="1036325"/>
            <a:ext cx="39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Setup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0" y="0"/>
            <a:ext cx="9103800" cy="865200"/>
          </a:xfrm>
          <a:prstGeom prst="rect">
            <a:avLst/>
          </a:prstGeom>
          <a:solidFill>
            <a:srgbClr val="4A86E8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</a:rPr>
              <a:t>   </a:t>
            </a:r>
            <a:r>
              <a:rPr lang="en" sz="3966">
                <a:solidFill>
                  <a:srgbClr val="FFFFFF"/>
                </a:solidFill>
              </a:rPr>
              <a:t>Grid System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1450" y="1255350"/>
            <a:ext cx="4199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Les écrans</a:t>
            </a:r>
            <a:endParaRPr b="1" sz="1700"/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Large Screens        </a:t>
            </a:r>
            <a:r>
              <a:rPr lang="en" sz="1700">
                <a:solidFill>
                  <a:schemeClr val="dk1"/>
                </a:solidFill>
              </a:rPr>
              <a:t>⇒ lg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Medium Screens    ⇒ md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Small Screens        ⇒ sm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Extra Small Screen ⇒ xs</a:t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" name="Google Shape;86;p17"/>
          <p:cNvSpPr txBox="1"/>
          <p:nvPr/>
        </p:nvSpPr>
        <p:spPr>
          <a:xfrm>
            <a:off x="4737475" y="952500"/>
            <a:ext cx="4347000" cy="419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61450" y="3290450"/>
            <a:ext cx="4468200" cy="190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00" y="3873663"/>
            <a:ext cx="78486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575" y="1071113"/>
            <a:ext cx="41148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