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ba1e2733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ba1e273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a1e2733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a1e2733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a1e2733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a1e273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a1e2733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a1e2733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a1e273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a1e273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Landing page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5534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CHAHBAR SOUFIANE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61050"/>
            <a:ext cx="83682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-La page de destination est une page Web autonome, créée spécifiquement pour une campagne de marketing ou de publicité.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-Les pages de destination ont été créées avec les services informatiques de Microsoft à la fin de 2003 en réponse aux mauvaises ventes en ligne d'Office.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-la page de destination explique l'offre de produit de manière claire et met l'accent visuel sur la valeur du produit ou du service présenté.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2083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/>
              <a:t>Exemple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87625" y="2023425"/>
            <a:ext cx="8368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différence entre Landing page et Page web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Mots clés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-Marketing digital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</a:t>
            </a:r>
            <a:r>
              <a:rPr lang="fr"/>
              <a:t>Campagne publicitaire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-https://unbounce.com/landing-page-articles/what-is-a-landing-page/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-https://en.wikipedia.org/wiki/Landing_page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