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Advent Pro SemiBold"/>
      <p:regular r:id="rId8"/>
      <p:bold r:id="rId9"/>
    </p:embeddedFont>
    <p:embeddedFont>
      <p:font typeface="Fira Sans Extra Condensed Medium"/>
      <p:regular r:id="rId10"/>
      <p:bold r:id="rId11"/>
      <p:italic r:id="rId12"/>
      <p:boldItalic r:id="rId13"/>
    </p:embeddedFont>
    <p:embeddedFont>
      <p:font typeface="Fira Sans Condensed Medium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  <p:embeddedFont>
      <p:font typeface="Quicksand"/>
      <p:regular r:id="rId20"/>
      <p:bold r:id="rId21"/>
    </p:embeddedFont>
    <p:embeddedFont>
      <p:font typeface="Oswald"/>
      <p:regular r:id="rId22"/>
      <p:bold r:id="rId23"/>
    </p:embeddedFont>
    <p:embeddedFont>
      <p:font typeface="Share Tech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h7YcYH1bdrT1Icer3hOFLGaZiV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icksand-regular.fntdata"/><Relationship Id="rId22" Type="http://schemas.openxmlformats.org/officeDocument/2006/relationships/font" Target="fonts/Oswald-regular.fntdata"/><Relationship Id="rId21" Type="http://schemas.openxmlformats.org/officeDocument/2006/relationships/font" Target="fonts/Quicksand-bold.fntdata"/><Relationship Id="rId24" Type="http://schemas.openxmlformats.org/officeDocument/2006/relationships/font" Target="fonts/ShareTech-regular.fntdata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dventProSemiBold-bold.fntdata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AdventProSemiBold-regular.fntdata"/><Relationship Id="rId11" Type="http://schemas.openxmlformats.org/officeDocument/2006/relationships/font" Target="fonts/FiraSansExtraCondensedMedium-bold.fntdata"/><Relationship Id="rId10" Type="http://schemas.openxmlformats.org/officeDocument/2006/relationships/font" Target="fonts/FiraSansExtraCondensedMedium-regular.fntdata"/><Relationship Id="rId13" Type="http://schemas.openxmlformats.org/officeDocument/2006/relationships/font" Target="fonts/FiraSansExtraCondensedMedium-boldItalic.fntdata"/><Relationship Id="rId12" Type="http://schemas.openxmlformats.org/officeDocument/2006/relationships/font" Target="fonts/FiraSansExtraCondensedMedium-italic.fntdata"/><Relationship Id="rId15" Type="http://schemas.openxmlformats.org/officeDocument/2006/relationships/font" Target="fonts/FiraSansCondensedMedium-bold.fntdata"/><Relationship Id="rId14" Type="http://schemas.openxmlformats.org/officeDocument/2006/relationships/font" Target="fonts/FiraSansCondensedMedium-regular.fntdata"/><Relationship Id="rId17" Type="http://schemas.openxmlformats.org/officeDocument/2006/relationships/font" Target="fonts/FiraSansCondensedMedium-boldItalic.fntdata"/><Relationship Id="rId16" Type="http://schemas.openxmlformats.org/officeDocument/2006/relationships/font" Target="fonts/FiraSansCondensedMedium-italic.fntdata"/><Relationship Id="rId19" Type="http://schemas.openxmlformats.org/officeDocument/2006/relationships/font" Target="fonts/MavenPro-bold.fntdata"/><Relationship Id="rId18" Type="http://schemas.openxmlformats.org/officeDocument/2006/relationships/font" Target="fonts/MavenPr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0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10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10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0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0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0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0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0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10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8" name="Google Shape;18;p10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0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0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10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10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23" name="Google Shape;23;p10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0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25;p10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10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0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10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29" name="Google Shape;29;p10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0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0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0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10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10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10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0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1" name="Google Shape;181;p20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2" name="Google Shape;182;p20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20"/>
          <p:cNvGrpSpPr/>
          <p:nvPr/>
        </p:nvGrpSpPr>
        <p:grpSpPr>
          <a:xfrm>
            <a:off x="8217007" y="3576772"/>
            <a:ext cx="188886" cy="1181532"/>
            <a:chOff x="2877432" y="975334"/>
            <a:chExt cx="188886" cy="1181532"/>
          </a:xfrm>
        </p:grpSpPr>
        <p:sp>
          <p:nvSpPr>
            <p:cNvPr id="188" name="Google Shape;188;p20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p20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oogle Shape;192;p20"/>
          <p:cNvGrpSpPr/>
          <p:nvPr/>
        </p:nvGrpSpPr>
        <p:grpSpPr>
          <a:xfrm>
            <a:off x="7519346" y="3243318"/>
            <a:ext cx="98059" cy="1147595"/>
            <a:chOff x="3347921" y="16006"/>
            <a:chExt cx="98059" cy="1147595"/>
          </a:xfrm>
        </p:grpSpPr>
        <p:sp>
          <p:nvSpPr>
            <p:cNvPr id="193" name="Google Shape;193;p20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195;p20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6" name="Google Shape;196;p20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20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199" name="Google Shape;199;p20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20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20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6" name="Google Shape;206;p20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20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20"/>
          <p:cNvGrpSpPr/>
          <p:nvPr/>
        </p:nvGrpSpPr>
        <p:grpSpPr>
          <a:xfrm>
            <a:off x="4920170" y="-496491"/>
            <a:ext cx="188886" cy="1181532"/>
            <a:chOff x="2877432" y="975334"/>
            <a:chExt cx="188886" cy="1181532"/>
          </a:xfrm>
        </p:grpSpPr>
        <p:sp>
          <p:nvSpPr>
            <p:cNvPr id="210" name="Google Shape;210;p20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p20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p20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5" name="Google Shape;215;p20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" name="Google Shape;217;p20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8" name="Google Shape;218;p20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3" name="Google Shape;223;p21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4" name="Google Shape;224;p21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5" name="Google Shape;225;p21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62" name="Google Shape;262;p22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2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2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2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2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2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2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2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2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2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2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3" name="Google Shape;273;p22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4" name="Google Shape;274;p22"/>
          <p:cNvSpPr txBox="1"/>
          <p:nvPr>
            <p:ph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75" name="Google Shape;275;p22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22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7" name="Google Shape;277;p22"/>
          <p:cNvSpPr txBox="1"/>
          <p:nvPr>
            <p:ph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78" name="Google Shape;278;p22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9" name="Google Shape;279;p22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80" name="Google Shape;280;p22"/>
          <p:cNvSpPr txBox="1"/>
          <p:nvPr>
            <p:ph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81" name="Google Shape;281;p22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4" name="Google Shape;284;p23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5" name="Google Shape;285;p23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6" name="Google Shape;286;p23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7" name="Google Shape;287;p23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3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3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3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1" name="Google Shape;291;p23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2" name="Google Shape;292;p2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p23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3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3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" name="Google Shape;302;p2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3" name="Google Shape;303;p2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5" name="Google Shape;305;p2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4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24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24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0" name="Google Shape;310;p24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1" name="Google Shape;311;p24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24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24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25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25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8" name="Google Shape;318;p25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9" name="Google Shape;319;p25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0" name="Google Shape;320;p25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2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22" name="Google Shape;322;p25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25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25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5" name="Google Shape;325;p25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6" name="Google Shape;326;p25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7" name="Google Shape;327;p25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8" name="Google Shape;328;p25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5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5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5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5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5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5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5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5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26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26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26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26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3" name="Google Shape;343;p26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4" name="Google Shape;344;p26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5" name="Google Shape;345;p26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6" name="Google Shape;346;p26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7" name="Google Shape;347;p26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6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27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27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27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27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3" name="Google Shape;363;p27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4" name="Google Shape;364;p27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5" name="Google Shape;365;p27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6" name="Google Shape;366;p2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7" name="Google Shape;367;p2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9" name="Google Shape;379;p28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0" name="Google Shape;380;p28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b="0" i="0" lang="fr" sz="1000" u="none" cap="none" strike="noStrike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fr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b="0" i="0" lang="fr" sz="1000" u="none" cap="none" strike="noStrike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fr" sz="10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b="0" i="0" lang="fr" sz="1000" u="none" cap="none" strike="noStrike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0" i="0" sz="1000" u="none" cap="none" strike="noStrike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81" name="Google Shape;381;p28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8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8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8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8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8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8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8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9" name="Google Shape;389;p28"/>
          <p:cNvGrpSpPr/>
          <p:nvPr/>
        </p:nvGrpSpPr>
        <p:grpSpPr>
          <a:xfrm>
            <a:off x="6669746" y="-389684"/>
            <a:ext cx="143766" cy="2106420"/>
            <a:chOff x="6780548" y="337714"/>
            <a:chExt cx="133252" cy="1952377"/>
          </a:xfrm>
        </p:grpSpPr>
        <p:sp>
          <p:nvSpPr>
            <p:cNvPr id="390" name="Google Shape;390;p2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2" name="Google Shape;392;p28"/>
          <p:cNvGrpSpPr/>
          <p:nvPr/>
        </p:nvGrpSpPr>
        <p:grpSpPr>
          <a:xfrm>
            <a:off x="1510029" y="507749"/>
            <a:ext cx="203534" cy="2663108"/>
            <a:chOff x="250617" y="2402301"/>
            <a:chExt cx="188650" cy="2468355"/>
          </a:xfrm>
        </p:grpSpPr>
        <p:sp>
          <p:nvSpPr>
            <p:cNvPr id="393" name="Google Shape;393;p2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7" name="Google Shape;397;p28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8" name="Google Shape;398;p2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1" name="Google Shape;401;p28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8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3" name="Google Shape;403;p28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4" name="Google Shape;404;p2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6" name="Google Shape;406;p28"/>
          <p:cNvGrpSpPr/>
          <p:nvPr/>
        </p:nvGrpSpPr>
        <p:grpSpPr>
          <a:xfrm>
            <a:off x="8568723" y="2184809"/>
            <a:ext cx="214702" cy="2308598"/>
            <a:chOff x="8008096" y="2108910"/>
            <a:chExt cx="199001" cy="2139770"/>
          </a:xfrm>
        </p:grpSpPr>
        <p:sp>
          <p:nvSpPr>
            <p:cNvPr id="407" name="Google Shape;407;p2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9" name="Google Shape;409;p28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0" name="Google Shape;410;p28"/>
          <p:cNvGrpSpPr/>
          <p:nvPr/>
        </p:nvGrpSpPr>
        <p:grpSpPr>
          <a:xfrm>
            <a:off x="8221223" y="9"/>
            <a:ext cx="214702" cy="2308598"/>
            <a:chOff x="8008096" y="2108910"/>
            <a:chExt cx="199001" cy="2139770"/>
          </a:xfrm>
        </p:grpSpPr>
        <p:sp>
          <p:nvSpPr>
            <p:cNvPr id="411" name="Google Shape;411;p2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rps 1">
  <p:cSld name="TITLE_AND_BODY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2588100" y="-125"/>
            <a:ext cx="6555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9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5" name="Google Shape;415;p29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6" name="Google Shape;416;p29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7" name="Google Shape;417;p29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9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9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9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9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9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9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9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9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9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9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12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46" name="Google Shape;46;p1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1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oogle Shape;50;p12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51" name="Google Shape;51;p12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12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55" name="Google Shape;55;p12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2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12"/>
          <p:cNvGrpSpPr/>
          <p:nvPr/>
        </p:nvGrpSpPr>
        <p:grpSpPr>
          <a:xfrm>
            <a:off x="520996" y="1091548"/>
            <a:ext cx="199001" cy="2139770"/>
            <a:chOff x="8008096" y="2108910"/>
            <a:chExt cx="199001" cy="2139770"/>
          </a:xfrm>
        </p:grpSpPr>
        <p:sp>
          <p:nvSpPr>
            <p:cNvPr id="58" name="Google Shape;58;p12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2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1" name="Google Shape;61;p12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6" name="Google Shape;66;p13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" name="Google Shape;71;p13"/>
          <p:cNvGrpSpPr/>
          <p:nvPr/>
        </p:nvGrpSpPr>
        <p:grpSpPr>
          <a:xfrm>
            <a:off x="8148521" y="3004593"/>
            <a:ext cx="98059" cy="1147595"/>
            <a:chOff x="3347921" y="16006"/>
            <a:chExt cx="98059" cy="1147595"/>
          </a:xfrm>
        </p:grpSpPr>
        <p:sp>
          <p:nvSpPr>
            <p:cNvPr id="72" name="Google Shape;72;p13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13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5" name="Google Shape;75;p13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p13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8" name="Google Shape;78;p13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3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8" name="Google Shape;88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Google Shape;92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93" name="Google Shape;93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9" name="Google Shape;99;p15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1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12" name="Google Shape;112;p16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16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7" name="Google Shape;117;p16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6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3" name="Google Shape;123;p17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952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952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17"/>
          <p:cNvGrpSpPr/>
          <p:nvPr/>
        </p:nvGrpSpPr>
        <p:grpSpPr>
          <a:xfrm>
            <a:off x="8263682" y="-434366"/>
            <a:ext cx="188886" cy="1181532"/>
            <a:chOff x="2877432" y="975334"/>
            <a:chExt cx="188886" cy="1181532"/>
          </a:xfrm>
        </p:grpSpPr>
        <p:sp>
          <p:nvSpPr>
            <p:cNvPr id="130" name="Google Shape;130;p17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17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17"/>
          <p:cNvGrpSpPr/>
          <p:nvPr/>
        </p:nvGrpSpPr>
        <p:grpSpPr>
          <a:xfrm>
            <a:off x="3090746" y="-533657"/>
            <a:ext cx="98059" cy="1147595"/>
            <a:chOff x="3347921" y="16006"/>
            <a:chExt cx="98059" cy="1147595"/>
          </a:xfrm>
        </p:grpSpPr>
        <p:sp>
          <p:nvSpPr>
            <p:cNvPr id="137" name="Google Shape;137;p17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952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" name="Google Shape;139;p17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40" name="Google Shape;140;p1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17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43" name="Google Shape;143;p17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" name="Google Shape;145;p17"/>
          <p:cNvGrpSpPr/>
          <p:nvPr/>
        </p:nvGrpSpPr>
        <p:grpSpPr>
          <a:xfrm>
            <a:off x="250617" y="2402301"/>
            <a:ext cx="188650" cy="2468355"/>
            <a:chOff x="250617" y="2402301"/>
            <a:chExt cx="188650" cy="2468355"/>
          </a:xfrm>
        </p:grpSpPr>
        <p:sp>
          <p:nvSpPr>
            <p:cNvPr id="146" name="Google Shape;146;p17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17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51" name="Google Shape;151;p17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17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17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6" name="Google Shape;156;p17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952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17"/>
          <p:cNvGrpSpPr/>
          <p:nvPr/>
        </p:nvGrpSpPr>
        <p:grpSpPr>
          <a:xfrm>
            <a:off x="8008096" y="2108910"/>
            <a:ext cx="199001" cy="2139770"/>
            <a:chOff x="8008096" y="2108910"/>
            <a:chExt cx="199001" cy="2139770"/>
          </a:xfrm>
        </p:grpSpPr>
        <p:sp>
          <p:nvSpPr>
            <p:cNvPr id="159" name="Google Shape;159;p17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p17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17"/>
          <p:cNvGrpSpPr/>
          <p:nvPr/>
        </p:nvGrpSpPr>
        <p:grpSpPr>
          <a:xfrm>
            <a:off x="4095146" y="-859690"/>
            <a:ext cx="199001" cy="2139770"/>
            <a:chOff x="8008096" y="2108910"/>
            <a:chExt cx="199001" cy="2139770"/>
          </a:xfrm>
        </p:grpSpPr>
        <p:sp>
          <p:nvSpPr>
            <p:cNvPr id="163" name="Google Shape;163;p17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17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6" name="Google Shape;166;p17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9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9" name="Google Shape;169;p1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17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5" name="Google Shape;175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6" name="Google Shape;176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b="0" i="0" sz="2800" u="none" cap="none" strike="noStrik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b="0" i="0" sz="18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b="0" i="0" sz="14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"/>
          <p:cNvSpPr txBox="1"/>
          <p:nvPr>
            <p:ph type="ctrTitle"/>
          </p:nvPr>
        </p:nvSpPr>
        <p:spPr>
          <a:xfrm>
            <a:off x="255333" y="3082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fr" sz="4800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PROJET 3.2</a:t>
            </a:r>
            <a:endParaRPr b="1" sz="4800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5" name="Google Shape;435;p1"/>
          <p:cNvSpPr txBox="1"/>
          <p:nvPr>
            <p:ph idx="1" type="subTitle"/>
          </p:nvPr>
        </p:nvSpPr>
        <p:spPr>
          <a:xfrm>
            <a:off x="311700" y="2165975"/>
            <a:ext cx="8520600" cy="19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6195" lvl="0" marL="0" rtl="0" algn="ctr">
              <a:lnSpc>
                <a:spcPct val="9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fr" sz="1750">
                <a:solidFill>
                  <a:srgbClr val="1C4587"/>
                </a:solidFill>
                <a:latin typeface="Quicksand"/>
                <a:ea typeface="Quicksand"/>
                <a:cs typeface="Quicksand"/>
                <a:sym typeface="Quicksand"/>
              </a:rPr>
              <a:t>Page d’inscription avec PHP</a:t>
            </a:r>
            <a:endParaRPr sz="1750">
              <a:solidFill>
                <a:srgbClr val="1C458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36195" lvl="0" marL="0" rtl="0" algn="ctr">
              <a:lnSpc>
                <a:spcPct val="95000"/>
              </a:lnSpc>
              <a:spcBef>
                <a:spcPts val="5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1750">
              <a:solidFill>
                <a:srgbClr val="1C458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80000"/>
              </a:lnSpc>
              <a:spcBef>
                <a:spcPts val="5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7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6" name="Google Shape;436;p1"/>
          <p:cNvSpPr txBox="1"/>
          <p:nvPr>
            <p:ph idx="1" type="subTitle"/>
          </p:nvPr>
        </p:nvSpPr>
        <p:spPr>
          <a:xfrm>
            <a:off x="1055400" y="3190325"/>
            <a:ext cx="35166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6195" lvl="0" marL="0" rtl="0" algn="just">
              <a:lnSpc>
                <a:spcPct val="10000"/>
              </a:lnSpc>
              <a:spcBef>
                <a:spcPts val="2400"/>
              </a:spcBef>
              <a:spcAft>
                <a:spcPts val="0"/>
              </a:spcAft>
              <a:buSzPts val="275"/>
              <a:buNone/>
            </a:pPr>
            <a:r>
              <a:rPr b="1" lang="fr" sz="1800">
                <a:solidFill>
                  <a:srgbClr val="1C4587"/>
                </a:solidFill>
                <a:latin typeface="Quicksand"/>
                <a:ea typeface="Quicksand"/>
                <a:cs typeface="Quicksand"/>
                <a:sym typeface="Quicksand"/>
              </a:rPr>
              <a:t>Encadrant</a:t>
            </a:r>
            <a:r>
              <a:rPr lang="fr" sz="1800">
                <a:solidFill>
                  <a:srgbClr val="1C4587"/>
                </a:solidFill>
                <a:latin typeface="Quicksand"/>
                <a:ea typeface="Quicksand"/>
                <a:cs typeface="Quicksand"/>
                <a:sym typeface="Quicksand"/>
              </a:rPr>
              <a:t> : </a:t>
            </a:r>
            <a:endParaRPr sz="1800">
              <a:solidFill>
                <a:srgbClr val="1C458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36195" lvl="0" marL="0" rtl="0" algn="just">
              <a:lnSpc>
                <a:spcPct val="30000"/>
              </a:lnSpc>
              <a:spcBef>
                <a:spcPts val="2400"/>
              </a:spcBef>
              <a:spcAft>
                <a:spcPts val="0"/>
              </a:spcAft>
              <a:buSzPts val="275"/>
              <a:buNone/>
            </a:pPr>
            <a:r>
              <a:rPr lang="fr" sz="1800">
                <a:solidFill>
                  <a:srgbClr val="1C4587"/>
                </a:solidFill>
                <a:latin typeface="Quicksand"/>
                <a:ea typeface="Quicksand"/>
                <a:cs typeface="Quicksand"/>
                <a:sym typeface="Quicksand"/>
              </a:rPr>
              <a:t>Es-Sarraj Fouad</a:t>
            </a:r>
            <a:endParaRPr sz="1800">
              <a:solidFill>
                <a:srgbClr val="1C458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36195" lvl="0" marL="0" rtl="0" algn="just">
              <a:lnSpc>
                <a:spcPct val="30000"/>
              </a:lnSpc>
              <a:spcBef>
                <a:spcPts val="24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800">
              <a:solidFill>
                <a:srgbClr val="24406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36195" lvl="0" marL="0" rtl="0" algn="ctr">
              <a:lnSpc>
                <a:spcPct val="95000"/>
              </a:lnSpc>
              <a:spcBef>
                <a:spcPts val="5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800">
              <a:solidFill>
                <a:srgbClr val="24406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80000"/>
              </a:lnSpc>
              <a:spcBef>
                <a:spcPts val="5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7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37" name="Google Shape;437;p1"/>
          <p:cNvSpPr txBox="1"/>
          <p:nvPr/>
        </p:nvSpPr>
        <p:spPr>
          <a:xfrm>
            <a:off x="6051400" y="3387775"/>
            <a:ext cx="38193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36195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" sz="1800" u="none" cap="none" strike="noStrike">
                <a:solidFill>
                  <a:srgbClr val="1C4587"/>
                </a:solidFill>
                <a:latin typeface="Quicksand"/>
                <a:ea typeface="Quicksand"/>
                <a:cs typeface="Quicksand"/>
                <a:sym typeface="Quicksand"/>
              </a:rPr>
              <a:t>Réalis</a:t>
            </a:r>
            <a:r>
              <a:rPr b="1" lang="fr" sz="1800">
                <a:solidFill>
                  <a:srgbClr val="1C4587"/>
                </a:solidFill>
                <a:latin typeface="Quicksand"/>
                <a:ea typeface="Quicksand"/>
                <a:cs typeface="Quicksand"/>
                <a:sym typeface="Quicksand"/>
              </a:rPr>
              <a:t>é par</a:t>
            </a:r>
            <a:r>
              <a:rPr b="1" i="0" lang="fr" sz="1800" u="none" cap="none" strike="noStrike">
                <a:solidFill>
                  <a:srgbClr val="1C4587"/>
                </a:solidFill>
                <a:latin typeface="Quicksand"/>
                <a:ea typeface="Quicksand"/>
                <a:cs typeface="Quicksand"/>
                <a:sym typeface="Quicksand"/>
              </a:rPr>
              <a:t> : </a:t>
            </a:r>
            <a:endParaRPr b="1" i="0" sz="1800" u="none" cap="none" strike="noStrike">
              <a:solidFill>
                <a:srgbClr val="1C458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36195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1C458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36195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" sz="1800" u="none" cap="none" strike="noStrike">
                <a:solidFill>
                  <a:srgbClr val="1C4587"/>
                </a:solidFill>
                <a:latin typeface="Quicksand"/>
                <a:ea typeface="Quicksand"/>
                <a:cs typeface="Quicksand"/>
                <a:sym typeface="Quicksand"/>
              </a:rPr>
              <a:t>Chahbar Soufiane</a:t>
            </a:r>
            <a:endParaRPr b="0" i="0" sz="1800" u="none" cap="none" strike="noStrike">
              <a:solidFill>
                <a:srgbClr val="1C458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36195" lvl="0" marL="0" marR="0" rtl="0" algn="l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C458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438" name="Google Shape;43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602" y="308250"/>
            <a:ext cx="1165125" cy="5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"/>
          <p:cNvSpPr txBox="1"/>
          <p:nvPr>
            <p:ph type="title"/>
          </p:nvPr>
        </p:nvSpPr>
        <p:spPr>
          <a:xfrm>
            <a:off x="311700" y="261850"/>
            <a:ext cx="85206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fr" sz="5200"/>
              <a:t>Prototype</a:t>
            </a:r>
            <a:endParaRPr b="1" sz="5200"/>
          </a:p>
        </p:txBody>
      </p:sp>
      <p:sp>
        <p:nvSpPr>
          <p:cNvPr id="444" name="Google Shape;444;p7"/>
          <p:cNvSpPr txBox="1"/>
          <p:nvPr>
            <p:ph idx="1" type="body"/>
          </p:nvPr>
        </p:nvSpPr>
        <p:spPr>
          <a:xfrm>
            <a:off x="0" y="1409175"/>
            <a:ext cx="9144000" cy="3734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45" name="Google Shape;445;p7"/>
          <p:cNvSpPr txBox="1"/>
          <p:nvPr/>
        </p:nvSpPr>
        <p:spPr>
          <a:xfrm>
            <a:off x="311700" y="1474775"/>
            <a:ext cx="4742700" cy="996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