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Quicksand"/>
      <p:regular r:id="rId8"/>
      <p:bold r:id="rId9"/>
    </p:embeddedFont>
    <p:embeddedFont>
      <p:font typeface="Oswald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bold.fntdata"/><Relationship Id="rId10" Type="http://schemas.openxmlformats.org/officeDocument/2006/relationships/font" Target="fonts/Oswald-regular.fntdata"/><Relationship Id="rId9" Type="http://schemas.openxmlformats.org/officeDocument/2006/relationships/font" Target="fonts/Quicksa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Quicksan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224b5f3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224b5f3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08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800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PROJET 3.2</a:t>
            </a:r>
            <a:endParaRPr b="1" sz="4800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298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6195" lvl="0" marL="0" rtl="0" algn="ctr">
              <a:lnSpc>
                <a:spcPct val="9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fr" sz="1750">
                <a:solidFill>
                  <a:srgbClr val="1C4587"/>
                </a:solidFill>
                <a:latin typeface="Quicksand"/>
                <a:ea typeface="Quicksand"/>
                <a:cs typeface="Quicksand"/>
                <a:sym typeface="Quicksand"/>
              </a:rPr>
              <a:t>Page d’inscription avec PHP</a:t>
            </a:r>
            <a:endParaRPr sz="1750">
              <a:solidFill>
                <a:srgbClr val="1C458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80000"/>
              </a:lnSpc>
              <a:spcBef>
                <a:spcPts val="5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7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4038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6195" lvl="0" marL="0" rtl="0" algn="ctr">
              <a:lnSpc>
                <a:spcPct val="95000"/>
              </a:lnSpc>
              <a:spcBef>
                <a:spcPts val="2400"/>
              </a:spcBef>
              <a:spcAft>
                <a:spcPts val="0"/>
              </a:spcAft>
              <a:buSzPts val="275"/>
              <a:buNone/>
            </a:pPr>
            <a:r>
              <a:rPr lang="fr" sz="1800">
                <a:solidFill>
                  <a:srgbClr val="244061"/>
                </a:solidFill>
                <a:latin typeface="Quicksand"/>
                <a:ea typeface="Quicksand"/>
                <a:cs typeface="Quicksand"/>
                <a:sym typeface="Quicksand"/>
              </a:rPr>
              <a:t>Encadrée</a:t>
            </a:r>
            <a:r>
              <a:rPr lang="fr" sz="1800">
                <a:solidFill>
                  <a:srgbClr val="244061"/>
                </a:solidFill>
                <a:latin typeface="Quicksand"/>
                <a:ea typeface="Quicksand"/>
                <a:cs typeface="Quicksand"/>
                <a:sym typeface="Quicksand"/>
              </a:rPr>
              <a:t> par : Es-Sarraje Fouad</a:t>
            </a:r>
            <a:endParaRPr sz="1800">
              <a:solidFill>
                <a:srgbClr val="24406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80000"/>
              </a:lnSpc>
              <a:spcBef>
                <a:spcPts val="5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7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Groupe 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