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Quicksand"/>
      <p:regular r:id="rId7"/>
      <p:bold r:id="rId8"/>
    </p:embeddedFont>
    <p:embeddedFont>
      <p:font typeface="Oswald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jWJm0vi0wXRNgqmm+uV8jxgGCM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Oswald-bold.fntdata"/><Relationship Id="rId9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Quicksand-regular.fntdata"/><Relationship Id="rId8" Type="http://schemas.openxmlformats.org/officeDocument/2006/relationships/font" Target="fonts/Quicksa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3082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4800">
                <a:solidFill>
                  <a:srgbClr val="073763"/>
                </a:solidFill>
                <a:latin typeface="Oswald"/>
                <a:ea typeface="Oswald"/>
                <a:cs typeface="Oswald"/>
                <a:sym typeface="Oswald"/>
              </a:rPr>
              <a:t>PROJET 3.2</a:t>
            </a:r>
            <a:endParaRPr b="1" sz="4800">
              <a:solidFill>
                <a:srgbClr val="07376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2983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195" lvl="0" marL="0" rtl="0" algn="ctr">
              <a:lnSpc>
                <a:spcPct val="9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fr" sz="1750">
                <a:solidFill>
                  <a:srgbClr val="1C4587"/>
                </a:solidFill>
                <a:latin typeface="Quicksand"/>
                <a:ea typeface="Quicksand"/>
                <a:cs typeface="Quicksand"/>
                <a:sym typeface="Quicksand"/>
              </a:rPr>
              <a:t>Page d’inscription avec PHP</a:t>
            </a:r>
            <a:endParaRPr sz="1750">
              <a:solidFill>
                <a:srgbClr val="1C4587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7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11700" y="40386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36195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fr" sz="1800">
                <a:solidFill>
                  <a:srgbClr val="244061"/>
                </a:solidFill>
                <a:latin typeface="Quicksand"/>
                <a:ea typeface="Quicksand"/>
                <a:cs typeface="Quicksand"/>
                <a:sym typeface="Quicksand"/>
              </a:rPr>
              <a:t>Encadrée par : Es-Sarraje Fouad</a:t>
            </a:r>
            <a:endParaRPr sz="1800">
              <a:solidFill>
                <a:srgbClr val="24406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36195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fr" sz="1800">
                <a:solidFill>
                  <a:srgbClr val="24406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fr" sz="1800">
                <a:solidFill>
                  <a:srgbClr val="244061"/>
                </a:solidFill>
                <a:latin typeface="Quicksand"/>
                <a:ea typeface="Quicksand"/>
                <a:cs typeface="Quicksand"/>
                <a:sym typeface="Quicksand"/>
              </a:rPr>
              <a:t>Présenté</a:t>
            </a:r>
            <a:r>
              <a:rPr lang="fr" sz="1800">
                <a:solidFill>
                  <a:srgbClr val="244061"/>
                </a:solidFill>
                <a:latin typeface="Quicksand"/>
                <a:ea typeface="Quicksand"/>
                <a:cs typeface="Quicksand"/>
                <a:sym typeface="Quicksand"/>
              </a:rPr>
              <a:t> par  : Chahbar Soufiane</a:t>
            </a:r>
            <a:endParaRPr sz="1800">
              <a:solidFill>
                <a:srgbClr val="24406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80000"/>
              </a:lnSpc>
              <a:spcBef>
                <a:spcPts val="5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7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