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Tahoma"/>
      <p:regular r:id="rId20"/>
      <p:bold r:id="rId21"/>
    </p:embeddedFont>
    <p:embeddedFont>
      <p:font typeface="Montserrat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A7QgzSv9xhbC0eKkJf+KKxUao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Tahoma-bold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ontserrat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6563941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bd6563941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656394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bd656394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d6563941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bd6563941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d6563941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bd6563941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d6563941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bd6563941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d6563941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bd6563941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196"/>
                  </a:srgbClr>
                </a:gs>
                <a:gs pos="100000">
                  <a:srgbClr val="00D0FF">
                    <a:alpha val="10196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olicode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51950" y="1888475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Mise à niveau le site web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www.solicode.co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65639415_1_3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Réalisation 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854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Mise à niveau le site web </a:t>
            </a:r>
            <a:r>
              <a:rPr lang="fr" sz="15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www.solicode.co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avec </a:t>
            </a:r>
            <a:r>
              <a:rPr lang="fr" sz="1500">
                <a:solidFill>
                  <a:srgbClr val="000000"/>
                </a:solidFill>
                <a:highlight>
                  <a:srgbClr val="00D0FF"/>
                </a:highlight>
                <a:latin typeface="Tahoma"/>
                <a:ea typeface="Tahoma"/>
                <a:cs typeface="Tahoma"/>
                <a:sym typeface="Tahoma"/>
              </a:rPr>
              <a:t>design thinking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55300" y="469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55300" y="1148950"/>
            <a:ext cx="4997700" cy="3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HTML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CSS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Bootstrap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Maquittage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Design thinking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Gestion de projet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GitHub –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JavaScript - niveau 2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d'analyse technique</a:t>
            </a:r>
            <a:endParaRPr sz="3500"/>
          </a:p>
        </p:txBody>
      </p:sp>
      <p:sp>
        <p:nvSpPr>
          <p:cNvPr id="111" name="Google Shape;111;p5"/>
          <p:cNvSpPr txBox="1"/>
          <p:nvPr/>
        </p:nvSpPr>
        <p:spPr>
          <a:xfrm>
            <a:off x="243725" y="1996200"/>
            <a:ext cx="448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t/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65639415_1_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Comprendre ses clients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d65639415_1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 problème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d65639415_1_2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La solution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d65639415_1_2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de solution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d65639415_1_3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Tester la solution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