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Tahoma"/>
      <p:regular r:id="rId21"/>
      <p:bold r:id="rId22"/>
    </p:embeddedFont>
    <p:embeddedFont>
      <p:font typeface="Montserrat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hCdWQvLUXZFXqLRZ5mZFu6mj6O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Tahoma-bold.fntdata"/><Relationship Id="rId21" Type="http://schemas.openxmlformats.org/officeDocument/2006/relationships/font" Target="fonts/Tahoma-regular.fntdata"/><Relationship Id="rId24" Type="http://schemas.openxmlformats.org/officeDocument/2006/relationships/font" Target="fonts/MontserratLight-bold.fntdata"/><Relationship Id="rId23" Type="http://schemas.openxmlformats.org/officeDocument/2006/relationships/font" Target="fonts/Montserrat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Light-boldItalic.fntdata"/><Relationship Id="rId25" Type="http://schemas.openxmlformats.org/officeDocument/2006/relationships/font" Target="fonts/MontserratLight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d65639415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bd65639415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d65639415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bd65639415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d6563941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bd6563941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d65639415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bd6563941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e6b11afb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be6b11afb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d6563941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bd6563941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d65639415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bd65639415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1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77" name="Google Shape;77;p21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1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1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22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83" name="Google Shape;83;p22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22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2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13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15" name="Google Shape;15;p13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3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18;p13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14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23" name="Google Shape;23;p14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0196"/>
                  </a:srgbClr>
                </a:gs>
                <a:gs pos="100000">
                  <a:srgbClr val="00D0FF">
                    <a:alpha val="10196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4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019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4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019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14"/>
          <p:cNvSpPr txBox="1"/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5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29" name="Google Shape;29;p15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5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5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Google Shape;32;p15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" name="Google Shape;33;p15"/>
          <p:cNvSpPr txBox="1"/>
          <p:nvPr>
            <p:ph idx="1" type="subTitle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dk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16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36" name="Google Shape;36;p16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6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6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810450" y="1593500"/>
            <a:ext cx="5783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1pPr>
            <a:lvl2pPr indent="-431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2pPr>
            <a:lvl3pPr indent="-431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indent="-431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16"/>
          <p:cNvSpPr txBox="1"/>
          <p:nvPr/>
        </p:nvSpPr>
        <p:spPr>
          <a:xfrm>
            <a:off x="810450" y="6702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fr" sz="9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i="0" sz="9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17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44" name="Google Shape;44;p17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7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7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1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" type="body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Google Shape;49;p17"/>
          <p:cNvSpPr txBox="1"/>
          <p:nvPr>
            <p:ph idx="2" type="body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8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53" name="Google Shape;53;p18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8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8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1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" type="body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8" name="Google Shape;58;p18"/>
          <p:cNvSpPr txBox="1"/>
          <p:nvPr>
            <p:ph idx="2" type="body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9" name="Google Shape;59;p18"/>
          <p:cNvSpPr txBox="1"/>
          <p:nvPr>
            <p:ph idx="3" type="body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9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63" name="Google Shape;63;p19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9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9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66;p1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0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70" name="Google Shape;70;p20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0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0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855300" y="4406300"/>
            <a:ext cx="7433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solicode.c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351950" y="1888475"/>
            <a:ext cx="8520600" cy="18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/>
              <a:t>Mise à niveau le site web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/>
              <a:t>www.solicode.co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203925" y="3783200"/>
            <a:ext cx="3786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100"/>
              <a:t>CHAHBAR SOUFIANE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5085950" y="4450750"/>
            <a:ext cx="37866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100"/>
              <a:t>Encadrer par : Essaraj Fouad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d65639415_1_33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Tester la solution</a:t>
            </a:r>
            <a:endParaRPr sz="3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d65639415_1_38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Réalisation </a:t>
            </a:r>
            <a:endParaRPr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855300" y="885475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Objectif du projet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761200" y="1899722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300"/>
              <a:buChar char="●"/>
            </a:pPr>
            <a:r>
              <a:rPr lang="fr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Mise à niveau le site web </a:t>
            </a:r>
            <a:r>
              <a:rPr lang="fr" sz="15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www.solicode.co</a:t>
            </a:r>
            <a:r>
              <a:rPr lang="fr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avec </a:t>
            </a:r>
            <a:r>
              <a:rPr lang="fr" sz="1500">
                <a:solidFill>
                  <a:srgbClr val="000000"/>
                </a:solidFill>
                <a:highlight>
                  <a:srgbClr val="00D0FF"/>
                </a:highlight>
                <a:latin typeface="Tahoma"/>
                <a:ea typeface="Tahoma"/>
                <a:cs typeface="Tahoma"/>
                <a:sym typeface="Tahoma"/>
              </a:rPr>
              <a:t>design thinking</a:t>
            </a:r>
            <a:r>
              <a:rPr lang="fr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23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855300" y="469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Analyse technique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855300" y="1148950"/>
            <a:ext cx="4997700" cy="3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HTML - niveau 2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CSS - niveau 2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Bootstrap - niveau 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Maquittage - niveau 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Design thinking - niveau 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Gestion de projet - niveau 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GitHub – niveau 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JavaScript - niveau 2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Prototype d'analyse technique</a:t>
            </a:r>
            <a:endParaRPr sz="3500"/>
          </a:p>
        </p:txBody>
      </p:sp>
      <p:sp>
        <p:nvSpPr>
          <p:cNvPr id="111" name="Google Shape;111;p5"/>
          <p:cNvSpPr txBox="1"/>
          <p:nvPr/>
        </p:nvSpPr>
        <p:spPr>
          <a:xfrm>
            <a:off x="243725" y="1996200"/>
            <a:ext cx="4486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900"/>
              <a:buFont typeface="Montserrat Light"/>
              <a:buAutoNum type="arabicPeriod"/>
            </a:pPr>
            <a:r>
              <a:t/>
            </a:r>
            <a:endParaRPr b="0" i="0" sz="1900" u="none" cap="none" strike="noStrike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d65639415_1_5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Comprendre ses clients</a:t>
            </a:r>
            <a:endParaRPr sz="3500"/>
          </a:p>
        </p:txBody>
      </p:sp>
      <p:sp>
        <p:nvSpPr>
          <p:cNvPr id="117" name="Google Shape;117;gbd65639415_1_5"/>
          <p:cNvSpPr txBox="1"/>
          <p:nvPr/>
        </p:nvSpPr>
        <p:spPr>
          <a:xfrm>
            <a:off x="205700" y="997900"/>
            <a:ext cx="504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❖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Le client visitera le site :</a:t>
            </a:r>
            <a:endParaRPr b="0" i="0" sz="1700" u="none" cap="none" strike="noStrike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8" name="Google Shape;118;gbd65639415_1_5"/>
          <p:cNvSpPr txBox="1"/>
          <p:nvPr/>
        </p:nvSpPr>
        <p:spPr>
          <a:xfrm>
            <a:off x="984550" y="1530700"/>
            <a:ext cx="40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9" name="Google Shape;119;gbd65639415_1_5"/>
          <p:cNvSpPr txBox="1"/>
          <p:nvPr/>
        </p:nvSpPr>
        <p:spPr>
          <a:xfrm>
            <a:off x="841925" y="1473650"/>
            <a:ext cx="37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20" name="Google Shape;120;gbd65639415_1_5"/>
          <p:cNvSpPr txBox="1"/>
          <p:nvPr/>
        </p:nvSpPr>
        <p:spPr>
          <a:xfrm>
            <a:off x="766900" y="1574650"/>
            <a:ext cx="4866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Pour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s'inscrire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Pour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revoir 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le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programme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de formation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Pour découvrir l’école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21" name="Google Shape;121;gbd65639415_1_5"/>
          <p:cNvSpPr txBox="1"/>
          <p:nvPr/>
        </p:nvSpPr>
        <p:spPr>
          <a:xfrm>
            <a:off x="190925" y="2936475"/>
            <a:ext cx="504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❖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ce que l'utilisateur attend :</a:t>
            </a:r>
            <a:endParaRPr b="0" i="0" sz="1700" u="none" cap="none" strike="noStrike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22" name="Google Shape;122;gbd65639415_1_5"/>
          <p:cNvSpPr txBox="1"/>
          <p:nvPr/>
        </p:nvSpPr>
        <p:spPr>
          <a:xfrm>
            <a:off x="841925" y="3513188"/>
            <a:ext cx="41442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interface facile pour utiliser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contenue attirant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d65639415_1_18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Les problèmes</a:t>
            </a:r>
            <a:endParaRPr sz="3500"/>
          </a:p>
        </p:txBody>
      </p:sp>
      <p:sp>
        <p:nvSpPr>
          <p:cNvPr id="128" name="Google Shape;128;gbd65639415_1_18"/>
          <p:cNvSpPr txBox="1"/>
          <p:nvPr/>
        </p:nvSpPr>
        <p:spPr>
          <a:xfrm>
            <a:off x="681350" y="994700"/>
            <a:ext cx="6312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nav : l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'absence de programme de formation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29" name="Google Shape;129;gbd65639415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9725"/>
            <a:ext cx="8839201" cy="71020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bd65639415_1_18"/>
          <p:cNvSpPr txBox="1"/>
          <p:nvPr/>
        </p:nvSpPr>
        <p:spPr>
          <a:xfrm>
            <a:off x="681350" y="2348550"/>
            <a:ext cx="486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Les cartes : sont coller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31" name="Google Shape;131;gbd65639415_1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8200" y="2890300"/>
            <a:ext cx="6597963" cy="20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e6b11afb9_0_18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Les problèmes</a:t>
            </a:r>
            <a:endParaRPr sz="3500"/>
          </a:p>
        </p:txBody>
      </p:sp>
      <p:sp>
        <p:nvSpPr>
          <p:cNvPr id="137" name="Google Shape;137;gbe6b11afb9_0_18"/>
          <p:cNvSpPr txBox="1"/>
          <p:nvPr/>
        </p:nvSpPr>
        <p:spPr>
          <a:xfrm>
            <a:off x="681350" y="910975"/>
            <a:ext cx="5427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Footer : l'absence des liens de social média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38" name="Google Shape;138;gbe6b11afb9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400" y="1467500"/>
            <a:ext cx="6432001" cy="83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be6b11afb9_0_18"/>
          <p:cNvSpPr txBox="1"/>
          <p:nvPr/>
        </p:nvSpPr>
        <p:spPr>
          <a:xfrm>
            <a:off x="757400" y="2698625"/>
            <a:ext cx="54276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Image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: 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mauvais qualité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Slide : mal fonctionné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Le site est trés lent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Beaucoup des logos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Aucun description de Simplon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d65639415_1_23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La solution</a:t>
            </a:r>
            <a:endParaRPr sz="3500"/>
          </a:p>
        </p:txBody>
      </p:sp>
      <p:sp>
        <p:nvSpPr>
          <p:cNvPr id="145" name="Google Shape;145;gbd65639415_1_23"/>
          <p:cNvSpPr txBox="1"/>
          <p:nvPr/>
        </p:nvSpPr>
        <p:spPr>
          <a:xfrm>
            <a:off x="643300" y="1053850"/>
            <a:ext cx="54276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Ajouter le lien de Programme 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Suppression de logos circulair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Ajouter un section de description de Simplon à page page d'accueil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mise à niveau le slide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mise à niveau les cartes de page 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d'activité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d65639415_1_28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Prototype de solution</a:t>
            </a:r>
            <a:endParaRPr sz="3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