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CdWQvLUXZFXqLRZ5mZFu6mj6O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6563941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6563941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d656394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bd656394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56394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d656394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656394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d656394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6b11af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e6b11af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656394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d656394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656394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bd656394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196"/>
                  </a:srgbClr>
                </a:gs>
                <a:gs pos="100000">
                  <a:srgbClr val="00D0FF">
                    <a:alpha val="10196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65639415_1_3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Tester la solution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65639415_1_3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Réalisation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www.solicode.co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avec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design thinking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55300" y="1148950"/>
            <a:ext cx="4997700" cy="3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Design thinking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GitHub –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JavaScript - niveau 2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d'analyse technique</a:t>
            </a:r>
            <a:endParaRPr sz="3500"/>
          </a:p>
        </p:txBody>
      </p:sp>
      <p:sp>
        <p:nvSpPr>
          <p:cNvPr id="111" name="Google Shape;111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65639415_1_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Comprendre ses clients</a:t>
            </a:r>
            <a:endParaRPr sz="3500"/>
          </a:p>
        </p:txBody>
      </p:sp>
      <p:sp>
        <p:nvSpPr>
          <p:cNvPr id="117" name="Google Shape;117;gbd65639415_1_5"/>
          <p:cNvSpPr txBox="1"/>
          <p:nvPr/>
        </p:nvSpPr>
        <p:spPr>
          <a:xfrm>
            <a:off x="205700" y="997900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client visitera le site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gbd65639415_1_5"/>
          <p:cNvSpPr txBox="1"/>
          <p:nvPr/>
        </p:nvSpPr>
        <p:spPr>
          <a:xfrm>
            <a:off x="984550" y="1530700"/>
            <a:ext cx="40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gbd65639415_1_5"/>
          <p:cNvSpPr txBox="1"/>
          <p:nvPr/>
        </p:nvSpPr>
        <p:spPr>
          <a:xfrm>
            <a:off x="841925" y="1473650"/>
            <a:ext cx="3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gbd65639415_1_5"/>
          <p:cNvSpPr txBox="1"/>
          <p:nvPr/>
        </p:nvSpPr>
        <p:spPr>
          <a:xfrm>
            <a:off x="766900" y="1574650"/>
            <a:ext cx="486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s'inscrire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revoir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programme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 découvrir l’école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1" name="Google Shape;121;gbd65639415_1_5"/>
          <p:cNvSpPr txBox="1"/>
          <p:nvPr/>
        </p:nvSpPr>
        <p:spPr>
          <a:xfrm>
            <a:off x="190925" y="2936475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 que l'utilisateur attend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gbd65639415_1_5"/>
          <p:cNvSpPr txBox="1"/>
          <p:nvPr/>
        </p:nvSpPr>
        <p:spPr>
          <a:xfrm>
            <a:off x="841925" y="3513188"/>
            <a:ext cx="4144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Interface facile pour utiliser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Contenue attirant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d65639415_1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28" name="Google Shape;128;gbd65639415_1_18"/>
          <p:cNvSpPr txBox="1"/>
          <p:nvPr/>
        </p:nvSpPr>
        <p:spPr>
          <a:xfrm>
            <a:off x="681350" y="994700"/>
            <a:ext cx="631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nav : l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'absence de programme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9" name="Google Shape;129;gbd6563941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725"/>
            <a:ext cx="8839201" cy="710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d65639415_1_18"/>
          <p:cNvSpPr txBox="1"/>
          <p:nvPr/>
        </p:nvSpPr>
        <p:spPr>
          <a:xfrm>
            <a:off x="681350" y="2348550"/>
            <a:ext cx="48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cartes : sont coller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1" name="Google Shape;131;gbd6563941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200" y="2890300"/>
            <a:ext cx="6597963" cy="2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6b11afb9_0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37" name="Google Shape;137;gbe6b11afb9_0_18"/>
          <p:cNvSpPr txBox="1"/>
          <p:nvPr/>
        </p:nvSpPr>
        <p:spPr>
          <a:xfrm>
            <a:off x="681350" y="910975"/>
            <a:ext cx="54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Footer : l'absence des liens de social média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8" name="Google Shape;138;gbe6b11afb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00" y="1467500"/>
            <a:ext cx="6432001" cy="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be6b11afb9_0_18"/>
          <p:cNvSpPr txBox="1"/>
          <p:nvPr/>
        </p:nvSpPr>
        <p:spPr>
          <a:xfrm>
            <a:off x="757400" y="2698625"/>
            <a:ext cx="5427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: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mauvais qualité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Slide : mal fonctionné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site est trés lent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Beaucoup des logos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Aucun description de Simplon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65639415_1_2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La solution</a:t>
            </a:r>
            <a:endParaRPr sz="3500"/>
          </a:p>
        </p:txBody>
      </p:sp>
      <p:sp>
        <p:nvSpPr>
          <p:cNvPr id="145" name="Google Shape;145;gbd65639415_1_23"/>
          <p:cNvSpPr txBox="1"/>
          <p:nvPr/>
        </p:nvSpPr>
        <p:spPr>
          <a:xfrm>
            <a:off x="595750" y="610575"/>
            <a:ext cx="54276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le lien de Programme 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Suppression de logos circulair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un section de description de Simplon à page page d'accueil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mise à niveau le slide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mise à niveau les cartes de page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d'activité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un section qui présente les partenaires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mise à niveau le Footer(Ajouter les liens de social media, le contact...)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65639415_1_2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de solution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