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JcDlJAPFj7YrwyHWHkVq1F0v+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Tahoma-bold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588"/>
                  </a:srgbClr>
                </a:gs>
                <a:gs pos="100000">
                  <a:srgbClr val="00D0FF">
                    <a:alpha val="1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</a:t>
            </a:r>
            <a:r>
              <a:rPr lang="fr" sz="1700"/>
              <a:t>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 problème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