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q/SBw9qnfMrsOxmWz9MDuqc4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6b11af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e6b11af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196"/>
                  </a:srgbClr>
                </a:gs>
                <a:gs pos="100000">
                  <a:srgbClr val="00D0FF">
                    <a:alpha val="10196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  <p:sp>
        <p:nvSpPr>
          <p:cNvPr id="117" name="Google Shape;117;gbd65639415_1_5"/>
          <p:cNvSpPr txBox="1"/>
          <p:nvPr/>
        </p:nvSpPr>
        <p:spPr>
          <a:xfrm>
            <a:off x="205700" y="997900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client visitera le site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gbd65639415_1_5"/>
          <p:cNvSpPr txBox="1"/>
          <p:nvPr/>
        </p:nvSpPr>
        <p:spPr>
          <a:xfrm>
            <a:off x="984550" y="1530700"/>
            <a:ext cx="40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gbd65639415_1_5"/>
          <p:cNvSpPr txBox="1"/>
          <p:nvPr/>
        </p:nvSpPr>
        <p:spPr>
          <a:xfrm>
            <a:off x="841925" y="1473650"/>
            <a:ext cx="3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gbd65639415_1_5"/>
          <p:cNvSpPr txBox="1"/>
          <p:nvPr/>
        </p:nvSpPr>
        <p:spPr>
          <a:xfrm>
            <a:off x="766900" y="1574650"/>
            <a:ext cx="486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s'inscrire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revoir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 découvrir l’école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gbd65639415_1_5"/>
          <p:cNvSpPr txBox="1"/>
          <p:nvPr/>
        </p:nvSpPr>
        <p:spPr>
          <a:xfrm>
            <a:off x="190925" y="2936475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 que l'utilisateur attend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gbd65639415_1_5"/>
          <p:cNvSpPr txBox="1"/>
          <p:nvPr/>
        </p:nvSpPr>
        <p:spPr>
          <a:xfrm>
            <a:off x="841925" y="3513188"/>
            <a:ext cx="4144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interface facile pour utiliser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contenue attirant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28" name="Google Shape;128;gbd65639415_1_18"/>
          <p:cNvSpPr txBox="1"/>
          <p:nvPr/>
        </p:nvSpPr>
        <p:spPr>
          <a:xfrm>
            <a:off x="681350" y="994700"/>
            <a:ext cx="631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nav : l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'absence de programme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9" name="Google Shape;129;gbd6563941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725"/>
            <a:ext cx="8839201" cy="710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d65639415_1_18"/>
          <p:cNvSpPr txBox="1"/>
          <p:nvPr/>
        </p:nvSpPr>
        <p:spPr>
          <a:xfrm>
            <a:off x="681350" y="2348550"/>
            <a:ext cx="48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cartes :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Problème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margin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gbd6563941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200" y="2890300"/>
            <a:ext cx="6597963" cy="2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6b11afb9_0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37" name="Google Shape;137;gbe6b11afb9_0_18"/>
          <p:cNvSpPr txBox="1"/>
          <p:nvPr/>
        </p:nvSpPr>
        <p:spPr>
          <a:xfrm>
            <a:off x="681350" y="910975"/>
            <a:ext cx="54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Footer : l'absence des liens de social média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8" name="Google Shape;138;gbe6b11afb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00" y="1467500"/>
            <a:ext cx="6432001" cy="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be6b11afb9_0_18"/>
          <p:cNvSpPr txBox="1"/>
          <p:nvPr/>
        </p:nvSpPr>
        <p:spPr>
          <a:xfrm>
            <a:off x="757400" y="2698625"/>
            <a:ext cx="5427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: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mauvais qualité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Slide : mal fonctionné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site est trés lent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