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5bc85dc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5bc85d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5dfb0f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25dfb0f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5bc85dc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5bc85dc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25dfb0f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25dfb0f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Css/" TargetMode="External"/><Relationship Id="rId4" Type="http://schemas.openxmlformats.org/officeDocument/2006/relationships/hyperlink" Target="https://www.tutorialspoint.com/css/index.htm" TargetMode="External"/><Relationship Id="rId5" Type="http://schemas.openxmlformats.org/officeDocument/2006/relationships/hyperlink" Target="https://www.tutorialspoint.com/css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CSS:Cascading Style Sheets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Chahbar Soufiane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792925"/>
            <a:ext cx="75057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-CSS est le langage que nous utilisons pour styliser un document HTML.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-CSS décrit comment les éléments HTML doivent être affichés.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-CSS peut contrôler la mise en page de plusieurs pages Web à la fois.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261725" y="134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200"/>
              <a:t>Exemple : </a:t>
            </a:r>
            <a:endParaRPr sz="1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Mots clés :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85675" y="1800200"/>
            <a:ext cx="75057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-</a:t>
            </a:r>
            <a:r>
              <a:rPr lang="fr" sz="115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 </a:t>
            </a:r>
            <a:endParaRPr sz="115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-XML </a:t>
            </a:r>
            <a:endParaRPr sz="115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15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-JavaScript</a:t>
            </a:r>
            <a:endParaRPr sz="115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15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-Selector</a:t>
            </a:r>
            <a:endParaRPr sz="115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https://www.w3schools.com/Css/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</a:t>
            </a:r>
            <a:r>
              <a:rPr lang="fr" u="sng">
                <a:solidFill>
                  <a:schemeClr val="hlink"/>
                </a:solidFill>
                <a:hlinkClick r:id="rId5"/>
              </a:rPr>
              <a:t>ttps://www.tutorialspoint.com/css/index.htm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