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7" r:id="rId10"/>
    <p:sldId id="263" r:id="rId11"/>
    <p:sldId id="264" r:id="rId12"/>
  </p:sldIdLst>
  <p:sldSz cx="9144000" cy="5143500" type="screen16x9"/>
  <p:notesSz cx="6858000" cy="9144000"/>
  <p:embeddedFontLst>
    <p:embeddedFont>
      <p:font typeface="Quicksand" charset="0"/>
      <p:regular r:id="rId14"/>
      <p:bold r:id="rId15"/>
    </p:embeddedFont>
    <p:embeddedFont>
      <p:font typeface="Share Tech" charset="0"/>
      <p:regular r:id="rId16"/>
    </p:embeddedFont>
    <p:embeddedFont>
      <p:font typeface="Fira Sans Extra Condensed Medium" charset="0"/>
      <p:regular r:id="rId17"/>
      <p:bold r:id="rId18"/>
      <p:italic r:id="rId19"/>
      <p:boldItalic r:id="rId20"/>
    </p:embeddedFont>
    <p:embeddedFont>
      <p:font typeface="Fira Sans Condensed Medium" charset="0"/>
      <p:regular r:id="rId21"/>
      <p:bold r:id="rId22"/>
      <p:italic r:id="rId23"/>
      <p:boldItalic r:id="rId24"/>
    </p:embeddedFont>
    <p:embeddedFont>
      <p:font typeface="Oswald" charset="0"/>
      <p:regular r:id="rId25"/>
      <p:bold r:id="rId26"/>
    </p:embeddedFont>
    <p:embeddedFont>
      <p:font typeface="Advent Pro SemiBold" charset="0"/>
      <p:regular r:id="rId27"/>
      <p:bold r:id="rId28"/>
    </p:embeddedFont>
    <p:embeddedFont>
      <p:font typeface="Maven Pro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wS9E4I9avRI7PZTP4l8zrDeQ+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-616" y="-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63177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e4aaff035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gce4aaff035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ceb3331e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1" name="Google Shape;501;gceb3331e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ce4aaff0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gce4aaff0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ce4aaff03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gce4aaff03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ce4aaff03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gce4aaff03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cf4031c4b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gcf4031c4b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ce4aaff0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" name="Google Shape;475;gce4aaff0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ce4aaff035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gce4aaff035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ce4aaff0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" name="Google Shape;475;gce4aaff0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ceb3331e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1" name="Google Shape;501;gceb3331e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0"/>
          <p:cNvSpPr txBox="1">
            <a:spLocks noGrp="1"/>
          </p:cNvSpPr>
          <p:nvPr>
            <p:ph type="ctrTitle"/>
          </p:nvPr>
        </p:nvSpPr>
        <p:spPr>
          <a:xfrm>
            <a:off x="255333" y="3082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 b="1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ubTitle" idx="1"/>
          </p:nvPr>
        </p:nvSpPr>
        <p:spPr>
          <a:xfrm>
            <a:off x="311700" y="2165975"/>
            <a:ext cx="8520600" cy="19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50">
                <a:solidFill>
                  <a:srgbClr val="1C4587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10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0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0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0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0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0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10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8" name="Google Shape;18;p10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0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0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10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23" name="Google Shape;23;p10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952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0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10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10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0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10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9" name="Google Shape;29;p10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0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0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0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10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10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10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952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0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0"/>
          <p:cNvSpPr/>
          <p:nvPr/>
        </p:nvSpPr>
        <p:spPr>
          <a:xfrm>
            <a:off x="464650" y="69663"/>
            <a:ext cx="845100" cy="821100"/>
          </a:xfrm>
          <a:prstGeom prst="donut">
            <a:avLst>
              <a:gd name="adj" fmla="val 13620"/>
            </a:avLst>
          </a:prstGeom>
          <a:solidFill>
            <a:srgbClr val="F3D2C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/>
          <p:nvPr/>
        </p:nvSpPr>
        <p:spPr>
          <a:xfrm>
            <a:off x="796487" y="561801"/>
            <a:ext cx="162900" cy="158100"/>
          </a:xfrm>
          <a:prstGeom prst="rect">
            <a:avLst/>
          </a:prstGeom>
          <a:solidFill>
            <a:srgbClr val="F3D2C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0"/>
          <p:cNvSpPr/>
          <p:nvPr/>
        </p:nvSpPr>
        <p:spPr>
          <a:xfrm>
            <a:off x="796487" y="276411"/>
            <a:ext cx="162900" cy="158100"/>
          </a:xfrm>
          <a:prstGeom prst="rect">
            <a:avLst/>
          </a:prstGeom>
          <a:solidFill>
            <a:srgbClr val="F3D2C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90552" y="172925"/>
            <a:ext cx="1165125" cy="5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p20"/>
          <p:cNvGrpSpPr/>
          <p:nvPr/>
        </p:nvGrpSpPr>
        <p:grpSpPr>
          <a:xfrm>
            <a:off x="8217007" y="3576772"/>
            <a:ext cx="188886" cy="1181532"/>
            <a:chOff x="2877432" y="975334"/>
            <a:chExt cx="188886" cy="1181532"/>
          </a:xfrm>
        </p:grpSpPr>
        <p:sp>
          <p:nvSpPr>
            <p:cNvPr id="192" name="Google Shape;192;p20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20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20"/>
          <p:cNvGrpSpPr/>
          <p:nvPr/>
        </p:nvGrpSpPr>
        <p:grpSpPr>
          <a:xfrm>
            <a:off x="7519346" y="3243318"/>
            <a:ext cx="98059" cy="1147595"/>
            <a:chOff x="3347921" y="16006"/>
            <a:chExt cx="98059" cy="1147595"/>
          </a:xfrm>
        </p:grpSpPr>
        <p:sp>
          <p:nvSpPr>
            <p:cNvPr id="197" name="Google Shape;197;p20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952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20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00" name="Google Shape;200;p20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20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03" name="Google Shape;203;p20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20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20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10" name="Google Shape;210;p20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952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0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p20"/>
          <p:cNvGrpSpPr/>
          <p:nvPr/>
        </p:nvGrpSpPr>
        <p:grpSpPr>
          <a:xfrm>
            <a:off x="4920170" y="-496491"/>
            <a:ext cx="188886" cy="1181532"/>
            <a:chOff x="2877432" y="975334"/>
            <a:chExt cx="188886" cy="1181532"/>
          </a:xfrm>
        </p:grpSpPr>
        <p:sp>
          <p:nvSpPr>
            <p:cNvPr id="214" name="Google Shape;214;p20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20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0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9" name="Google Shape;219;p20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20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22" name="Google Shape;222;p20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7" name="Google Shape;227;p21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8" name="Google Shape;228;p21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9" name="Google Shape;229;p21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6" name="Google Shape;266;p22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2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2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2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2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2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2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2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2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2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2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22"/>
          <p:cNvSpPr txBox="1">
            <a:spLocks noGrp="1"/>
          </p:cNvSpPr>
          <p:nvPr>
            <p:ph type="title" idx="3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79" name="Google Shape;279;p22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80" name="Google Shape;280;p22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2"/>
          <p:cNvSpPr txBox="1">
            <a:spLocks noGrp="1"/>
          </p:cNvSpPr>
          <p:nvPr>
            <p:ph type="title" idx="6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82" name="Google Shape;282;p22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22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84" name="Google Shape;284;p22"/>
          <p:cNvSpPr txBox="1">
            <a:spLocks noGrp="1"/>
          </p:cNvSpPr>
          <p:nvPr>
            <p:ph type="title" idx="9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85" name="Google Shape;285;p22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8" name="Google Shape;288;p23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23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90" name="Google Shape;290;p23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3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3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3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5" name="Google Shape;295;p23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6" name="Google Shape;296;p23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23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3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3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6" name="Google Shape;306;p2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7" name="Google Shape;307;p2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p2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4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24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24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24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0" name="Google Shape;320;p25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1" name="Google Shape;321;p25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2" name="Google Shape;322;p25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25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4" name="Google Shape;324;p25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2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26" name="Google Shape;326;p25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7" name="Google Shape;327;p25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9" name="Google Shape;329;p25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0" name="Google Shape;330;p25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1" name="Google Shape;331;p25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25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5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5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5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5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5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5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5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3" name="Google Shape;343;p26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26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5" name="Google Shape;345;p26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26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7" name="Google Shape;347;p26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8" name="Google Shape;348;p26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9" name="Google Shape;349;p26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0" name="Google Shape;350;p26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6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27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27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5" name="Google Shape;365;p27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27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7" name="Google Shape;367;p27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8" name="Google Shape;368;p27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27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2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71" name="Google Shape;371;p2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3" name="Google Shape;383;p28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4" name="Google Shape;384;p28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" sz="10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fr" sz="1000" b="0" i="0" u="none" strike="noStrike" cap="none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fr" sz="10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fr" sz="1000" b="0" i="0" u="none" strike="noStrike" cap="none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fr" sz="10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fr" sz="1000" b="0" i="0" u="none" strike="noStrike" cap="none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000" b="0" i="0" u="none" strike="noStrike" cap="non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85" name="Google Shape;385;p28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8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8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8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8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8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8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8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3" name="Google Shape;393;p28"/>
          <p:cNvGrpSpPr/>
          <p:nvPr/>
        </p:nvGrpSpPr>
        <p:grpSpPr>
          <a:xfrm>
            <a:off x="6669744" y="-389684"/>
            <a:ext cx="143766" cy="2106420"/>
            <a:chOff x="6780548" y="337714"/>
            <a:chExt cx="133252" cy="1952377"/>
          </a:xfrm>
        </p:grpSpPr>
        <p:sp>
          <p:nvSpPr>
            <p:cNvPr id="394" name="Google Shape;394;p2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28"/>
          <p:cNvGrpSpPr/>
          <p:nvPr/>
        </p:nvGrpSpPr>
        <p:grpSpPr>
          <a:xfrm>
            <a:off x="1510029" y="507749"/>
            <a:ext cx="203534" cy="2663108"/>
            <a:chOff x="250617" y="2402301"/>
            <a:chExt cx="188650" cy="2468355"/>
          </a:xfrm>
        </p:grpSpPr>
        <p:sp>
          <p:nvSpPr>
            <p:cNvPr id="397" name="Google Shape;397;p2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1" name="Google Shape;401;p28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02" name="Google Shape;402;p2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5" name="Google Shape;405;p28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8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p28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8" name="Google Shape;408;p2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952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28"/>
          <p:cNvGrpSpPr/>
          <p:nvPr/>
        </p:nvGrpSpPr>
        <p:grpSpPr>
          <a:xfrm>
            <a:off x="8568723" y="2184809"/>
            <a:ext cx="214702" cy="2308598"/>
            <a:chOff x="8008096" y="2108910"/>
            <a:chExt cx="199001" cy="2139770"/>
          </a:xfrm>
        </p:grpSpPr>
        <p:sp>
          <p:nvSpPr>
            <p:cNvPr id="411" name="Google Shape;411;p2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3" name="Google Shape;413;p28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4" name="Google Shape;414;p28"/>
          <p:cNvGrpSpPr/>
          <p:nvPr/>
        </p:nvGrpSpPr>
        <p:grpSpPr>
          <a:xfrm>
            <a:off x="8221223" y="9"/>
            <a:ext cx="214702" cy="2308598"/>
            <a:chOff x="8008096" y="2108910"/>
            <a:chExt cx="199001" cy="2139770"/>
          </a:xfrm>
        </p:grpSpPr>
        <p:sp>
          <p:nvSpPr>
            <p:cNvPr id="415" name="Google Shape;415;p2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rps 1">
  <p:cSld name="TITLE_AND_BODY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2588100" y="-125"/>
            <a:ext cx="65559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9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9" name="Google Shape;419;p2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20" name="Google Shape;420;p29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21" name="Google Shape;421;p29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9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9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9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9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9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9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9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9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9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9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2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50" name="Google Shape;50;p1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12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55" name="Google Shape;55;p12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1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12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59" name="Google Shape;59;p12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12"/>
          <p:cNvGrpSpPr/>
          <p:nvPr/>
        </p:nvGrpSpPr>
        <p:grpSpPr>
          <a:xfrm>
            <a:off x="520996" y="1091548"/>
            <a:ext cx="199001" cy="2139770"/>
            <a:chOff x="8008096" y="2108910"/>
            <a:chExt cx="199001" cy="2139770"/>
          </a:xfrm>
        </p:grpSpPr>
        <p:sp>
          <p:nvSpPr>
            <p:cNvPr id="62" name="Google Shape;62;p12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13"/>
          <p:cNvGrpSpPr/>
          <p:nvPr/>
        </p:nvGrpSpPr>
        <p:grpSpPr>
          <a:xfrm>
            <a:off x="8148521" y="3004593"/>
            <a:ext cx="98059" cy="1147595"/>
            <a:chOff x="3347921" y="16006"/>
            <a:chExt cx="98059" cy="1147595"/>
          </a:xfrm>
        </p:grpSpPr>
        <p:sp>
          <p:nvSpPr>
            <p:cNvPr id="76" name="Google Shape;76;p13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952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13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9" name="Google Shape;79;p13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13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82" name="Google Shape;82;p13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952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3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97" name="Google Shape;97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21" name="Google Shape;121;p16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6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17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34" name="Google Shape;134;p1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17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17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141" name="Google Shape;141;p17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952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7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44" name="Google Shape;144;p1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47" name="Google Shape;147;p17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150" name="Google Shape;150;p17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17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55" name="Google Shape;155;p17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17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17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60" name="Google Shape;160;p17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952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17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163" name="Google Shape;163;p17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17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17"/>
          <p:cNvGrpSpPr/>
          <p:nvPr/>
        </p:nvGrpSpPr>
        <p:grpSpPr>
          <a:xfrm>
            <a:off x="4095146" y="-859690"/>
            <a:ext cx="199001" cy="2139770"/>
            <a:chOff x="8008096" y="2108910"/>
            <a:chExt cx="199001" cy="2139770"/>
          </a:xfrm>
        </p:grpSpPr>
        <p:sp>
          <p:nvSpPr>
            <p:cNvPr id="167" name="Google Shape;167;p17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17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70" name="Google Shape;170;p17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73" name="Google Shape;173;p1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17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"/>
          <p:cNvSpPr txBox="1">
            <a:spLocks noGrp="1"/>
          </p:cNvSpPr>
          <p:nvPr>
            <p:ph type="ctrTitle"/>
          </p:nvPr>
        </p:nvSpPr>
        <p:spPr>
          <a:xfrm>
            <a:off x="255333" y="3082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/>
              <a:t>PROJET 7.1</a:t>
            </a:r>
            <a:endParaRPr/>
          </a:p>
        </p:txBody>
      </p:sp>
      <p:sp>
        <p:nvSpPr>
          <p:cNvPr id="439" name="Google Shape;439;p1"/>
          <p:cNvSpPr txBox="1">
            <a:spLocks noGrp="1"/>
          </p:cNvSpPr>
          <p:nvPr>
            <p:ph type="subTitle" idx="1"/>
          </p:nvPr>
        </p:nvSpPr>
        <p:spPr>
          <a:xfrm>
            <a:off x="311700" y="2165975"/>
            <a:ext cx="8520600" cy="19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36195" algn="ctr" rtl="0">
              <a:lnSpc>
                <a:spcPct val="9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fr"/>
              <a:t>Calculatrice avec JS</a:t>
            </a:r>
            <a:endParaRPr/>
          </a:p>
          <a:p>
            <a:pPr marL="0" lvl="0" indent="36195" algn="ctr" rtl="0">
              <a:lnSpc>
                <a:spcPct val="95000"/>
              </a:lnSpc>
              <a:spcBef>
                <a:spcPts val="5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b="1"/>
          </a:p>
          <a:p>
            <a:pPr marL="0" lvl="0" indent="0" algn="ctr" rtl="0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440" name="Google Shape;440;p1"/>
          <p:cNvSpPr txBox="1">
            <a:spLocks noGrp="1"/>
          </p:cNvSpPr>
          <p:nvPr>
            <p:ph type="subTitle" idx="1"/>
          </p:nvPr>
        </p:nvSpPr>
        <p:spPr>
          <a:xfrm>
            <a:off x="1055400" y="3190325"/>
            <a:ext cx="35166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36195" algn="just" rtl="0">
              <a:lnSpc>
                <a:spcPct val="10000"/>
              </a:lnSpc>
              <a:spcBef>
                <a:spcPts val="2400"/>
              </a:spcBef>
              <a:spcAft>
                <a:spcPts val="0"/>
              </a:spcAft>
              <a:buSzPts val="275"/>
              <a:buNone/>
            </a:pPr>
            <a:r>
              <a:rPr lang="fr" sz="1800" b="1">
                <a:solidFill>
                  <a:srgbClr val="1C4587"/>
                </a:solidFill>
                <a:latin typeface="Quicksand"/>
                <a:ea typeface="Quicksand"/>
                <a:cs typeface="Quicksand"/>
                <a:sym typeface="Quicksand"/>
              </a:rPr>
              <a:t>Encadrant</a:t>
            </a:r>
            <a:r>
              <a:rPr lang="fr" sz="1800">
                <a:solidFill>
                  <a:srgbClr val="1C4587"/>
                </a:solidFill>
                <a:latin typeface="Quicksand"/>
                <a:ea typeface="Quicksand"/>
                <a:cs typeface="Quicksand"/>
                <a:sym typeface="Quicksand"/>
              </a:rPr>
              <a:t> : </a:t>
            </a:r>
            <a:endParaRPr sz="1800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36195" algn="just" rtl="0">
              <a:lnSpc>
                <a:spcPct val="30000"/>
              </a:lnSpc>
              <a:spcBef>
                <a:spcPts val="2400"/>
              </a:spcBef>
              <a:spcAft>
                <a:spcPts val="0"/>
              </a:spcAft>
              <a:buSzPts val="275"/>
              <a:buNone/>
            </a:pPr>
            <a:r>
              <a:rPr lang="fr" sz="1800">
                <a:solidFill>
                  <a:srgbClr val="1C4587"/>
                </a:solidFill>
                <a:latin typeface="Quicksand"/>
                <a:ea typeface="Quicksand"/>
                <a:cs typeface="Quicksand"/>
                <a:sym typeface="Quicksand"/>
              </a:rPr>
              <a:t>Es-Sarraj Fouad</a:t>
            </a:r>
            <a:endParaRPr sz="1800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36195" algn="just" rtl="0">
              <a:lnSpc>
                <a:spcPct val="30000"/>
              </a:lnSpc>
              <a:spcBef>
                <a:spcPts val="2400"/>
              </a:spcBef>
              <a:spcAft>
                <a:spcPts val="0"/>
              </a:spcAft>
              <a:buSzPts val="275"/>
              <a:buNone/>
            </a:pPr>
            <a:endParaRPr sz="1800">
              <a:solidFill>
                <a:srgbClr val="24406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36195" algn="ctr" rtl="0">
              <a:lnSpc>
                <a:spcPct val="95000"/>
              </a:lnSpc>
              <a:spcBef>
                <a:spcPts val="5000"/>
              </a:spcBef>
              <a:spcAft>
                <a:spcPts val="0"/>
              </a:spcAft>
              <a:buSzPts val="275"/>
              <a:buNone/>
            </a:pPr>
            <a:endParaRPr sz="1800">
              <a:solidFill>
                <a:srgbClr val="24406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SzPts val="275"/>
              <a:buNone/>
            </a:pPr>
            <a:endParaRPr sz="27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1" name="Google Shape;441;p1"/>
          <p:cNvSpPr txBox="1"/>
          <p:nvPr/>
        </p:nvSpPr>
        <p:spPr>
          <a:xfrm>
            <a:off x="6051400" y="3387775"/>
            <a:ext cx="38193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36195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" sz="1800" b="1" i="0" u="none" strike="noStrike" cap="none">
                <a:solidFill>
                  <a:srgbClr val="1C4587"/>
                </a:solidFill>
                <a:latin typeface="Quicksand"/>
                <a:ea typeface="Quicksand"/>
                <a:cs typeface="Quicksand"/>
                <a:sym typeface="Quicksand"/>
              </a:rPr>
              <a:t>Réalisé par : </a:t>
            </a:r>
            <a:endParaRPr sz="1800" b="1" i="0" u="none" strike="noStrike" cap="none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36195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36195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" sz="1800" b="0" i="0" u="none" strike="noStrike" cap="none">
                <a:solidFill>
                  <a:srgbClr val="1C4587"/>
                </a:solidFill>
                <a:latin typeface="Quicksand"/>
                <a:ea typeface="Quicksand"/>
                <a:cs typeface="Quicksand"/>
                <a:sym typeface="Quicksand"/>
              </a:rPr>
              <a:t>Chahbar Soufiane</a:t>
            </a:r>
            <a:endParaRPr sz="1800" b="0" i="0" u="none" strike="noStrike" cap="none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36195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800" b="0" i="0" u="none" strike="noStrike" cap="none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ce4aaff035_0_495"/>
          <p:cNvSpPr txBox="1">
            <a:spLocks noGrp="1"/>
          </p:cNvSpPr>
          <p:nvPr>
            <p:ph type="title"/>
          </p:nvPr>
        </p:nvSpPr>
        <p:spPr>
          <a:xfrm>
            <a:off x="311700" y="261850"/>
            <a:ext cx="85206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5200" b="1"/>
              <a:t>Réalisation</a:t>
            </a:r>
            <a:endParaRPr sz="5200" b="1"/>
          </a:p>
        </p:txBody>
      </p:sp>
      <p:sp>
        <p:nvSpPr>
          <p:cNvPr id="496" name="Google Shape;496;gce4aaff035_0_495"/>
          <p:cNvSpPr txBox="1">
            <a:spLocks noGrp="1"/>
          </p:cNvSpPr>
          <p:nvPr>
            <p:ph type="body" idx="1"/>
          </p:nvPr>
        </p:nvSpPr>
        <p:spPr>
          <a:xfrm>
            <a:off x="0" y="75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>
              <a:solidFill>
                <a:srgbClr val="EFEFEF"/>
              </a:solidFill>
            </a:endParaRPr>
          </a:p>
        </p:txBody>
      </p:sp>
      <p:sp>
        <p:nvSpPr>
          <p:cNvPr id="497" name="Google Shape;497;gce4aaff035_0_495"/>
          <p:cNvSpPr txBox="1"/>
          <p:nvPr/>
        </p:nvSpPr>
        <p:spPr>
          <a:xfrm>
            <a:off x="311700" y="1474775"/>
            <a:ext cx="4742700" cy="996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98" name="Google Shape;498;gce4aaff035_0_4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68056"/>
            <a:ext cx="9144001" cy="1407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ceb3331e09_0_0"/>
          <p:cNvSpPr txBox="1">
            <a:spLocks noGrp="1"/>
          </p:cNvSpPr>
          <p:nvPr>
            <p:ph type="title"/>
          </p:nvPr>
        </p:nvSpPr>
        <p:spPr>
          <a:xfrm>
            <a:off x="311700" y="261850"/>
            <a:ext cx="85206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5200" b="1"/>
              <a:t>Prototype</a:t>
            </a:r>
            <a:endParaRPr sz="5200" b="1"/>
          </a:p>
        </p:txBody>
      </p:sp>
      <p:sp>
        <p:nvSpPr>
          <p:cNvPr id="504" name="Google Shape;504;gceb3331e09_0_0"/>
          <p:cNvSpPr txBox="1">
            <a:spLocks noGrp="1"/>
          </p:cNvSpPr>
          <p:nvPr>
            <p:ph type="body" idx="1"/>
          </p:nvPr>
        </p:nvSpPr>
        <p:spPr>
          <a:xfrm>
            <a:off x="0" y="75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ce4aaff035_0_0"/>
          <p:cNvSpPr txBox="1">
            <a:spLocks noGrp="1"/>
          </p:cNvSpPr>
          <p:nvPr>
            <p:ph type="title"/>
          </p:nvPr>
        </p:nvSpPr>
        <p:spPr>
          <a:xfrm>
            <a:off x="311700" y="261850"/>
            <a:ext cx="85206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5200" b="1"/>
              <a:t>Besoin</a:t>
            </a:r>
            <a:endParaRPr sz="5200" b="1"/>
          </a:p>
        </p:txBody>
      </p:sp>
      <p:sp>
        <p:nvSpPr>
          <p:cNvPr id="447" name="Google Shape;447;gce4aaff035_0_0"/>
          <p:cNvSpPr txBox="1">
            <a:spLocks noGrp="1"/>
          </p:cNvSpPr>
          <p:nvPr>
            <p:ph type="body" idx="1"/>
          </p:nvPr>
        </p:nvSpPr>
        <p:spPr>
          <a:xfrm>
            <a:off x="0" y="1409175"/>
            <a:ext cx="9144000" cy="3734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>
              <a:solidFill>
                <a:srgbClr val="EFEFEF"/>
              </a:solidFill>
            </a:endParaRPr>
          </a:p>
        </p:txBody>
      </p:sp>
      <p:sp>
        <p:nvSpPr>
          <p:cNvPr id="448" name="Google Shape;448;gce4aaff035_0_0"/>
          <p:cNvSpPr txBox="1">
            <a:spLocks noGrp="1"/>
          </p:cNvSpPr>
          <p:nvPr>
            <p:ph type="subTitle" idx="4294967295"/>
          </p:nvPr>
        </p:nvSpPr>
        <p:spPr>
          <a:xfrm>
            <a:off x="311700" y="2165975"/>
            <a:ext cx="3028800" cy="19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2425" algn="l" rtl="0">
              <a:lnSpc>
                <a:spcPct val="95000"/>
              </a:lnSpc>
              <a:spcBef>
                <a:spcPts val="2400"/>
              </a:spcBef>
              <a:spcAft>
                <a:spcPts val="0"/>
              </a:spcAft>
              <a:buClr>
                <a:srgbClr val="1C4587"/>
              </a:buClr>
              <a:buSzPts val="1950"/>
              <a:buFont typeface="Quicksand"/>
              <a:buChar char="●"/>
            </a:pPr>
            <a:r>
              <a:rPr lang="fr" sz="1950" b="1">
                <a:solidFill>
                  <a:srgbClr val="1C4587"/>
                </a:solidFill>
                <a:latin typeface="Quicksand"/>
                <a:ea typeface="Quicksand"/>
                <a:cs typeface="Quicksand"/>
                <a:sym typeface="Quicksand"/>
              </a:rPr>
              <a:t>Calculatrice simple</a:t>
            </a:r>
            <a:endParaRPr sz="1950" b="1" i="0" u="none" strike="noStrike" cap="none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36195" algn="ctr" rtl="0">
              <a:lnSpc>
                <a:spcPct val="95000"/>
              </a:lnSpc>
              <a:spcBef>
                <a:spcPts val="5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750" b="1" i="0" u="none" strike="noStrike" cap="none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Clr>
                <a:schemeClr val="lt1"/>
              </a:buClr>
              <a:buSzPts val="275"/>
              <a:buFont typeface="Maven Pro"/>
              <a:buNone/>
            </a:pPr>
            <a:endParaRPr sz="2700" b="0" i="0" u="none" strike="noStrike" cap="non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9" name="Google Shape;449;gce4aaff035_0_0"/>
          <p:cNvSpPr txBox="1">
            <a:spLocks noGrp="1"/>
          </p:cNvSpPr>
          <p:nvPr>
            <p:ph type="subTitle" idx="4294967295"/>
          </p:nvPr>
        </p:nvSpPr>
        <p:spPr>
          <a:xfrm>
            <a:off x="3469175" y="2165975"/>
            <a:ext cx="3866400" cy="19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50" b="0" i="0" u="none" strike="noStrike" cap="none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endParaRPr sz="1750" b="0" i="0" u="none" strike="noStrike" cap="none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36195" algn="ctr" rtl="0">
              <a:lnSpc>
                <a:spcPct val="95000"/>
              </a:lnSpc>
              <a:spcBef>
                <a:spcPts val="5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750" b="1" i="0" u="none" strike="noStrike" cap="none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Clr>
                <a:schemeClr val="lt1"/>
              </a:buClr>
              <a:buSzPts val="275"/>
              <a:buFont typeface="Maven Pro"/>
              <a:buNone/>
            </a:pPr>
            <a:endParaRPr sz="2700" b="0" i="0" u="none" strike="noStrike" cap="non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ce4aaff035_0_9"/>
          <p:cNvSpPr txBox="1">
            <a:spLocks noGrp="1"/>
          </p:cNvSpPr>
          <p:nvPr>
            <p:ph type="title"/>
          </p:nvPr>
        </p:nvSpPr>
        <p:spPr>
          <a:xfrm>
            <a:off x="311700" y="261850"/>
            <a:ext cx="85206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5200" b="1"/>
              <a:t>Analyse de besion besoin</a:t>
            </a:r>
            <a:endParaRPr sz="5200" b="1"/>
          </a:p>
        </p:txBody>
      </p:sp>
      <p:sp>
        <p:nvSpPr>
          <p:cNvPr id="455" name="Google Shape;455;gce4aaff035_0_9"/>
          <p:cNvSpPr txBox="1">
            <a:spLocks noGrp="1"/>
          </p:cNvSpPr>
          <p:nvPr>
            <p:ph type="body" idx="1"/>
          </p:nvPr>
        </p:nvSpPr>
        <p:spPr>
          <a:xfrm>
            <a:off x="0" y="1409175"/>
            <a:ext cx="9144000" cy="3734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>
              <a:solidFill>
                <a:srgbClr val="EFEFEF"/>
              </a:solidFill>
            </a:endParaRPr>
          </a:p>
        </p:txBody>
      </p:sp>
      <p:sp>
        <p:nvSpPr>
          <p:cNvPr id="456" name="Google Shape;456;gce4aaff035_0_9"/>
          <p:cNvSpPr txBox="1">
            <a:spLocks noGrp="1"/>
          </p:cNvSpPr>
          <p:nvPr>
            <p:ph type="subTitle" idx="4294967295"/>
          </p:nvPr>
        </p:nvSpPr>
        <p:spPr>
          <a:xfrm>
            <a:off x="609525" y="2133775"/>
            <a:ext cx="4791600" cy="19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2425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1C4587"/>
              </a:buClr>
              <a:buSzPts val="1950"/>
              <a:buFont typeface="Quicksand"/>
              <a:buChar char="➢"/>
            </a:pPr>
            <a:r>
              <a:rPr lang="fr" sz="1950" b="1">
                <a:solidFill>
                  <a:srgbClr val="1C4587"/>
                </a:solidFill>
                <a:latin typeface="Quicksand"/>
                <a:ea typeface="Quicksand"/>
                <a:cs typeface="Quicksand"/>
                <a:sym typeface="Quicksand"/>
              </a:rPr>
              <a:t>Entretien d’empathie :</a:t>
            </a:r>
            <a:endParaRPr sz="1950" b="1" i="0" u="none" strike="noStrike" cap="none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lnSpc>
                <a:spcPct val="95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endParaRPr sz="1950" b="1" i="0" u="none" strike="noStrike" cap="none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36195" algn="ctr" rtl="0">
              <a:lnSpc>
                <a:spcPct val="95000"/>
              </a:lnSpc>
              <a:spcBef>
                <a:spcPts val="5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750" b="1" i="0" u="none" strike="noStrike" cap="none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Clr>
                <a:schemeClr val="lt1"/>
              </a:buClr>
              <a:buSzPts val="275"/>
              <a:buFont typeface="Maven Pro"/>
              <a:buNone/>
            </a:pPr>
            <a:endParaRPr sz="2700" b="0" i="0" u="none" strike="noStrike" cap="non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ce4aaff035_0_24"/>
          <p:cNvSpPr txBox="1">
            <a:spLocks noGrp="1"/>
          </p:cNvSpPr>
          <p:nvPr>
            <p:ph type="title"/>
          </p:nvPr>
        </p:nvSpPr>
        <p:spPr>
          <a:xfrm>
            <a:off x="311700" y="261850"/>
            <a:ext cx="85206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5200" b="1"/>
              <a:t>Architecture trois tier</a:t>
            </a:r>
            <a:endParaRPr sz="5200" b="1"/>
          </a:p>
        </p:txBody>
      </p:sp>
      <p:sp>
        <p:nvSpPr>
          <p:cNvPr id="462" name="Google Shape;462;gce4aaff035_0_24"/>
          <p:cNvSpPr txBox="1">
            <a:spLocks noGrp="1"/>
          </p:cNvSpPr>
          <p:nvPr>
            <p:ph type="subTitle" idx="4294967295"/>
          </p:nvPr>
        </p:nvSpPr>
        <p:spPr>
          <a:xfrm>
            <a:off x="2030900" y="1787788"/>
            <a:ext cx="2954700" cy="448200"/>
          </a:xfrm>
          <a:prstGeom prst="rect">
            <a:avLst/>
          </a:prstGeom>
          <a:solidFill>
            <a:srgbClr val="86478E">
              <a:alpha val="8101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Clr>
                <a:schemeClr val="lt1"/>
              </a:buClr>
              <a:buSzPts val="275"/>
              <a:buFont typeface="Maven Pro"/>
              <a:buNone/>
            </a:pPr>
            <a:r>
              <a:rPr lang="fr" sz="1950" b="1">
                <a:solidFill>
                  <a:srgbClr val="6DA067"/>
                </a:solidFill>
                <a:latin typeface="Quicksand"/>
                <a:ea typeface="Quicksand"/>
                <a:cs typeface="Quicksand"/>
                <a:sym typeface="Quicksand"/>
              </a:rPr>
              <a:t>Présentation</a:t>
            </a:r>
            <a:endParaRPr sz="2700" b="0" i="0" u="none" strike="noStrike" cap="none">
              <a:solidFill>
                <a:srgbClr val="6DA06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3" name="Google Shape;463;gce4aaff035_0_24"/>
          <p:cNvSpPr txBox="1">
            <a:spLocks noGrp="1"/>
          </p:cNvSpPr>
          <p:nvPr>
            <p:ph type="subTitle" idx="4294967295"/>
          </p:nvPr>
        </p:nvSpPr>
        <p:spPr>
          <a:xfrm>
            <a:off x="3205000" y="2783625"/>
            <a:ext cx="2954700" cy="448200"/>
          </a:xfrm>
          <a:prstGeom prst="rect">
            <a:avLst/>
          </a:prstGeom>
          <a:solidFill>
            <a:srgbClr val="86478E">
              <a:alpha val="8101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Clr>
                <a:schemeClr val="lt1"/>
              </a:buClr>
              <a:buSzPts val="275"/>
              <a:buFont typeface="Maven Pro"/>
              <a:buNone/>
            </a:pPr>
            <a:r>
              <a:rPr lang="fr" sz="1950" b="1">
                <a:solidFill>
                  <a:srgbClr val="6DA067"/>
                </a:solidFill>
                <a:latin typeface="Quicksand"/>
                <a:ea typeface="Quicksand"/>
                <a:cs typeface="Quicksand"/>
                <a:sym typeface="Quicksand"/>
              </a:rPr>
              <a:t>Métier</a:t>
            </a:r>
            <a:endParaRPr sz="2700" b="0" i="0" u="none" strike="noStrike" cap="none">
              <a:solidFill>
                <a:srgbClr val="6DA06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4" name="Google Shape;464;gce4aaff035_0_24"/>
          <p:cNvSpPr txBox="1">
            <a:spLocks noGrp="1"/>
          </p:cNvSpPr>
          <p:nvPr>
            <p:ph type="subTitle" idx="4294967295"/>
          </p:nvPr>
        </p:nvSpPr>
        <p:spPr>
          <a:xfrm>
            <a:off x="3205000" y="4087350"/>
            <a:ext cx="2954700" cy="448200"/>
          </a:xfrm>
          <a:prstGeom prst="rect">
            <a:avLst/>
          </a:prstGeom>
          <a:solidFill>
            <a:srgbClr val="86478E">
              <a:alpha val="8101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Clr>
                <a:schemeClr val="lt1"/>
              </a:buClr>
              <a:buSzPts val="275"/>
              <a:buFont typeface="Maven Pro"/>
              <a:buNone/>
            </a:pPr>
            <a:r>
              <a:rPr lang="fr" sz="1950" b="1">
                <a:solidFill>
                  <a:srgbClr val="6DA067"/>
                </a:solidFill>
                <a:latin typeface="Quicksand"/>
                <a:ea typeface="Quicksand"/>
                <a:cs typeface="Quicksand"/>
                <a:sym typeface="Quicksand"/>
              </a:rPr>
              <a:t>Data accés</a:t>
            </a:r>
            <a:endParaRPr sz="2700" b="0" i="0" u="none" strike="noStrike" cap="none">
              <a:solidFill>
                <a:srgbClr val="6DA06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465" name="Google Shape;465;gce4aaff035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876" y="0"/>
            <a:ext cx="575622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cf4031c4b3_0_6"/>
          <p:cNvSpPr txBox="1">
            <a:spLocks noGrp="1"/>
          </p:cNvSpPr>
          <p:nvPr>
            <p:ph type="title"/>
          </p:nvPr>
        </p:nvSpPr>
        <p:spPr>
          <a:xfrm>
            <a:off x="311700" y="261850"/>
            <a:ext cx="85206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5200" b="1"/>
              <a:t>Analyse technique</a:t>
            </a:r>
            <a:endParaRPr sz="5200" b="1"/>
          </a:p>
        </p:txBody>
      </p:sp>
      <p:sp>
        <p:nvSpPr>
          <p:cNvPr id="471" name="Google Shape;471;gcf4031c4b3_0_6"/>
          <p:cNvSpPr txBox="1">
            <a:spLocks noGrp="1"/>
          </p:cNvSpPr>
          <p:nvPr>
            <p:ph type="body" idx="1"/>
          </p:nvPr>
        </p:nvSpPr>
        <p:spPr>
          <a:xfrm>
            <a:off x="0" y="1409175"/>
            <a:ext cx="9144000" cy="3734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>
              <a:solidFill>
                <a:srgbClr val="EFEFEF"/>
              </a:solidFill>
            </a:endParaRPr>
          </a:p>
        </p:txBody>
      </p:sp>
      <p:sp>
        <p:nvSpPr>
          <p:cNvPr id="472" name="Google Shape;472;gcf4031c4b3_0_6"/>
          <p:cNvSpPr txBox="1">
            <a:spLocks noGrp="1"/>
          </p:cNvSpPr>
          <p:nvPr>
            <p:ph type="subTitle" idx="4294967295"/>
          </p:nvPr>
        </p:nvSpPr>
        <p:spPr>
          <a:xfrm>
            <a:off x="649800" y="1867825"/>
            <a:ext cx="3133500" cy="19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2425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1C4587"/>
              </a:buClr>
              <a:buSzPts val="1950"/>
              <a:buFont typeface="Quicksand"/>
              <a:buChar char="➢"/>
            </a:pPr>
            <a:r>
              <a:rPr lang="fr" sz="1950" b="1" i="0" u="none" strike="noStrike" cap="none">
                <a:solidFill>
                  <a:srgbClr val="1C4587"/>
                </a:solidFill>
                <a:latin typeface="Quicksand"/>
                <a:ea typeface="Quicksand"/>
                <a:cs typeface="Quicksand"/>
                <a:sym typeface="Quicksand"/>
              </a:rPr>
              <a:t>Javascript </a:t>
            </a:r>
            <a:endParaRPr sz="1950" b="1" i="0" u="none" strike="noStrike" cap="none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3524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950"/>
              <a:buFont typeface="Quicksand"/>
              <a:buChar char="➢"/>
            </a:pPr>
            <a:r>
              <a:rPr lang="fr" sz="1950" b="1" i="0" u="none" strike="noStrike" cap="none">
                <a:solidFill>
                  <a:srgbClr val="1C4587"/>
                </a:solidFill>
                <a:latin typeface="Quicksand"/>
                <a:ea typeface="Quicksand"/>
                <a:cs typeface="Quicksand"/>
                <a:sym typeface="Quicksand"/>
              </a:rPr>
              <a:t>HTML </a:t>
            </a:r>
            <a:endParaRPr sz="1950" b="1" i="0" u="none" strike="noStrike" cap="none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3524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950"/>
              <a:buFont typeface="Quicksand"/>
              <a:buChar char="➢"/>
            </a:pPr>
            <a:r>
              <a:rPr lang="fr" sz="1950" b="1" i="0" u="none" strike="noStrike" cap="none">
                <a:solidFill>
                  <a:srgbClr val="1C4587"/>
                </a:solidFill>
                <a:latin typeface="Quicksand"/>
                <a:ea typeface="Quicksand"/>
                <a:cs typeface="Quicksand"/>
                <a:sym typeface="Quicksand"/>
              </a:rPr>
              <a:t>CSS</a:t>
            </a:r>
            <a:endParaRPr sz="1950" b="1" i="0" u="none" strike="noStrike" cap="none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3524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950"/>
              <a:buFont typeface="Quicksand"/>
              <a:buChar char="➢"/>
            </a:pPr>
            <a:r>
              <a:rPr lang="fr" sz="1950" b="1" i="0" u="none" strike="noStrike" cap="none">
                <a:solidFill>
                  <a:srgbClr val="1C4587"/>
                </a:solidFill>
                <a:latin typeface="Quicksand"/>
                <a:ea typeface="Quicksand"/>
                <a:cs typeface="Quicksand"/>
                <a:sym typeface="Quicksand"/>
              </a:rPr>
              <a:t>Bootstrap</a:t>
            </a:r>
            <a:endParaRPr sz="1950" b="1" i="0" u="none" strike="noStrike" cap="none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3524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950"/>
              <a:buFont typeface="Quicksand"/>
              <a:buChar char="➢"/>
            </a:pPr>
            <a:r>
              <a:rPr lang="fr" sz="1950" b="1" i="0" u="none" strike="noStrike" cap="none">
                <a:solidFill>
                  <a:srgbClr val="1C4587"/>
                </a:solidFill>
                <a:latin typeface="Quicksand"/>
                <a:ea typeface="Quicksand"/>
                <a:cs typeface="Quicksand"/>
                <a:sym typeface="Quicksand"/>
              </a:rPr>
              <a:t>git/github</a:t>
            </a:r>
            <a:endParaRPr sz="1950" b="1" i="0" u="none" strike="noStrike" cap="none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endParaRPr sz="1950" b="1" i="0" u="none" strike="noStrike" cap="none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endParaRPr sz="1950" b="1" i="0" u="none" strike="noStrike" cap="none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lnSpc>
                <a:spcPct val="95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endParaRPr sz="1950" b="1" i="0" u="none" strike="noStrike" cap="none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36195" algn="ctr" rtl="0">
              <a:lnSpc>
                <a:spcPct val="95000"/>
              </a:lnSpc>
              <a:spcBef>
                <a:spcPts val="5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750" b="1" i="0" u="none" strike="noStrike" cap="none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Clr>
                <a:schemeClr val="lt1"/>
              </a:buClr>
              <a:buSzPts val="275"/>
              <a:buFont typeface="Maven Pro"/>
              <a:buNone/>
            </a:pPr>
            <a:endParaRPr sz="2700" b="0" i="0" u="none" strike="noStrike" cap="non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ce4aaff035_0_59"/>
          <p:cNvSpPr txBox="1">
            <a:spLocks noGrp="1"/>
          </p:cNvSpPr>
          <p:nvPr>
            <p:ph type="title"/>
          </p:nvPr>
        </p:nvSpPr>
        <p:spPr>
          <a:xfrm>
            <a:off x="311700" y="261850"/>
            <a:ext cx="85206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5200" b="1" dirty="0" smtClean="0"/>
              <a:t>Prototype</a:t>
            </a:r>
            <a:endParaRPr sz="5200" b="1" dirty="0"/>
          </a:p>
        </p:txBody>
      </p:sp>
      <p:sp>
        <p:nvSpPr>
          <p:cNvPr id="478" name="Google Shape;478;gce4aaff035_0_59"/>
          <p:cNvSpPr txBox="1">
            <a:spLocks noGrp="1"/>
          </p:cNvSpPr>
          <p:nvPr>
            <p:ph type="body" idx="1"/>
          </p:nvPr>
        </p:nvSpPr>
        <p:spPr>
          <a:xfrm>
            <a:off x="0" y="75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dirty="0">
              <a:solidFill>
                <a:srgbClr val="EFEFEF"/>
              </a:solidFill>
            </a:endParaRPr>
          </a:p>
        </p:txBody>
      </p:sp>
      <p:sp>
        <p:nvSpPr>
          <p:cNvPr id="479" name="Google Shape;479;gce4aaff035_0_59"/>
          <p:cNvSpPr txBox="1"/>
          <p:nvPr/>
        </p:nvSpPr>
        <p:spPr>
          <a:xfrm>
            <a:off x="311700" y="1474775"/>
            <a:ext cx="4742700" cy="996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80" name="Google Shape;480;gce4aaff035_0_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67437"/>
            <a:ext cx="9143999" cy="1408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7437"/>
            <a:ext cx="9002296" cy="140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44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e4aaff035_0_931"/>
          <p:cNvSpPr txBox="1">
            <a:spLocks noGrp="1"/>
          </p:cNvSpPr>
          <p:nvPr>
            <p:ph type="title"/>
          </p:nvPr>
        </p:nvSpPr>
        <p:spPr>
          <a:xfrm>
            <a:off x="311700" y="261850"/>
            <a:ext cx="85206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5200" b="1"/>
              <a:t>Prototype</a:t>
            </a:r>
            <a:endParaRPr sz="5200" b="1"/>
          </a:p>
        </p:txBody>
      </p:sp>
      <p:sp>
        <p:nvSpPr>
          <p:cNvPr id="486" name="Google Shape;486;gce4aaff035_0_931"/>
          <p:cNvSpPr txBox="1">
            <a:spLocks noGrp="1"/>
          </p:cNvSpPr>
          <p:nvPr>
            <p:ph type="body" idx="1"/>
          </p:nvPr>
        </p:nvSpPr>
        <p:spPr>
          <a:xfrm>
            <a:off x="0" y="75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EFEFEF"/>
                </a:solidFill>
              </a:rPr>
              <a:t>hgfxwgfdfd</a:t>
            </a:r>
            <a:endParaRPr dirty="0">
              <a:solidFill>
                <a:srgbClr val="EFEFEF"/>
              </a:solidFill>
            </a:endParaRPr>
          </a:p>
        </p:txBody>
      </p:sp>
      <p:sp>
        <p:nvSpPr>
          <p:cNvPr id="487" name="Google Shape;487;gce4aaff035_0_931"/>
          <p:cNvSpPr txBox="1">
            <a:spLocks noGrp="1"/>
          </p:cNvSpPr>
          <p:nvPr>
            <p:ph type="subTitle" idx="4294967295"/>
          </p:nvPr>
        </p:nvSpPr>
        <p:spPr>
          <a:xfrm>
            <a:off x="465450" y="906494"/>
            <a:ext cx="5307600" cy="19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2425" algn="l" rtl="0">
              <a:lnSpc>
                <a:spcPct val="200000"/>
              </a:lnSpc>
              <a:spcBef>
                <a:spcPts val="2400"/>
              </a:spcBef>
              <a:spcAft>
                <a:spcPts val="0"/>
              </a:spcAft>
              <a:buClr>
                <a:srgbClr val="1C4587"/>
              </a:buClr>
              <a:buSzPts val="1950"/>
              <a:buFont typeface="Quicksand"/>
              <a:buChar char="➢"/>
            </a:pPr>
            <a:r>
              <a:rPr lang="fr" sz="1950" b="1" dirty="0">
                <a:solidFill>
                  <a:srgbClr val="1C4587"/>
                </a:solidFill>
                <a:latin typeface="Quicksand"/>
                <a:ea typeface="Quicksand"/>
                <a:cs typeface="Quicksand"/>
                <a:sym typeface="Quicksand"/>
              </a:rPr>
              <a:t>Prototype 1          Initialisation</a:t>
            </a:r>
            <a:endParaRPr sz="1950" b="1" dirty="0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52425" algn="l" rtl="0">
              <a:lnSpc>
                <a:spcPct val="200000"/>
              </a:lnSpc>
              <a:spcBef>
                <a:spcPts val="2400"/>
              </a:spcBef>
              <a:spcAft>
                <a:spcPts val="0"/>
              </a:spcAft>
              <a:buClr>
                <a:srgbClr val="1C4587"/>
              </a:buClr>
              <a:buSzPts val="1950"/>
              <a:buFont typeface="Quicksand"/>
              <a:buChar char="➢"/>
            </a:pPr>
            <a:r>
              <a:rPr lang="fr" sz="1950" b="1" dirty="0">
                <a:solidFill>
                  <a:srgbClr val="1C4587"/>
                </a:solidFill>
                <a:latin typeface="Quicksand"/>
                <a:ea typeface="Quicksand"/>
                <a:cs typeface="Quicksand"/>
                <a:sym typeface="Quicksand"/>
              </a:rPr>
              <a:t>Prototype 2          Architecture trois tier</a:t>
            </a:r>
            <a:endParaRPr sz="1950" b="1" dirty="0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52425" algn="l" rtl="0">
              <a:lnSpc>
                <a:spcPct val="200000"/>
              </a:lnSpc>
              <a:spcBef>
                <a:spcPts val="2400"/>
              </a:spcBef>
              <a:spcAft>
                <a:spcPts val="0"/>
              </a:spcAft>
              <a:buClr>
                <a:srgbClr val="1C4587"/>
              </a:buClr>
              <a:buSzPts val="1950"/>
              <a:buFont typeface="Quicksand"/>
              <a:buChar char="➢"/>
            </a:pPr>
            <a:r>
              <a:rPr lang="fr" sz="1950" b="1" dirty="0">
                <a:solidFill>
                  <a:srgbClr val="1C4587"/>
                </a:solidFill>
                <a:latin typeface="Quicksand"/>
                <a:ea typeface="Quicksand"/>
                <a:cs typeface="Quicksand"/>
                <a:sym typeface="Quicksand"/>
              </a:rPr>
              <a:t>Prototype 3          Avec class</a:t>
            </a:r>
            <a:endParaRPr sz="1950" b="1" dirty="0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endParaRPr sz="1950" b="1" i="0" u="none" strike="noStrike" cap="none" dirty="0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endParaRPr sz="1950" b="1" i="0" u="none" strike="noStrike" cap="none" dirty="0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lnSpc>
                <a:spcPct val="95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endParaRPr sz="1950" b="1" i="0" u="none" strike="noStrike" cap="none" dirty="0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36195" algn="ctr" rtl="0">
              <a:lnSpc>
                <a:spcPct val="95000"/>
              </a:lnSpc>
              <a:spcBef>
                <a:spcPts val="5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750" b="1" i="0" u="none" strike="noStrike" cap="none" dirty="0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Clr>
                <a:schemeClr val="lt1"/>
              </a:buClr>
              <a:buSzPts val="275"/>
              <a:buFont typeface="Maven Pro"/>
              <a:buNone/>
            </a:pPr>
            <a:endParaRPr sz="2700" b="0" i="0" u="none" strike="noStrike" cap="none" dirty="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88" name="Google Shape;488;gce4aaff035_0_931"/>
          <p:cNvCxnSpPr/>
          <p:nvPr/>
        </p:nvCxnSpPr>
        <p:spPr>
          <a:xfrm>
            <a:off x="2478275" y="3483206"/>
            <a:ext cx="538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9" name="Google Shape;489;gce4aaff035_0_931"/>
          <p:cNvCxnSpPr/>
          <p:nvPr/>
        </p:nvCxnSpPr>
        <p:spPr>
          <a:xfrm>
            <a:off x="2503812" y="1688712"/>
            <a:ext cx="538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0" name="Google Shape;490;gce4aaff035_0_931"/>
          <p:cNvCxnSpPr/>
          <p:nvPr/>
        </p:nvCxnSpPr>
        <p:spPr>
          <a:xfrm>
            <a:off x="2503812" y="2558031"/>
            <a:ext cx="538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5603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ce4aaff035_0_59"/>
          <p:cNvSpPr txBox="1">
            <a:spLocks noGrp="1"/>
          </p:cNvSpPr>
          <p:nvPr>
            <p:ph type="title"/>
          </p:nvPr>
        </p:nvSpPr>
        <p:spPr>
          <a:xfrm>
            <a:off x="311700" y="261850"/>
            <a:ext cx="85206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5200" b="1"/>
              <a:t>Prototype</a:t>
            </a:r>
            <a:endParaRPr sz="5200" b="1"/>
          </a:p>
        </p:txBody>
      </p:sp>
      <p:sp>
        <p:nvSpPr>
          <p:cNvPr id="478" name="Google Shape;478;gce4aaff035_0_59"/>
          <p:cNvSpPr txBox="1">
            <a:spLocks noGrp="1"/>
          </p:cNvSpPr>
          <p:nvPr>
            <p:ph type="body" idx="1"/>
          </p:nvPr>
        </p:nvSpPr>
        <p:spPr>
          <a:xfrm>
            <a:off x="0" y="75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>
              <a:solidFill>
                <a:srgbClr val="EFEFEF"/>
              </a:solidFill>
            </a:endParaRPr>
          </a:p>
        </p:txBody>
      </p:sp>
      <p:sp>
        <p:nvSpPr>
          <p:cNvPr id="479" name="Google Shape;479;gce4aaff035_0_59"/>
          <p:cNvSpPr txBox="1"/>
          <p:nvPr/>
        </p:nvSpPr>
        <p:spPr>
          <a:xfrm>
            <a:off x="311700" y="1474775"/>
            <a:ext cx="4742700" cy="996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80" name="Google Shape;480;gce4aaff035_0_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67437"/>
            <a:ext cx="9143999" cy="1408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ceb3331e09_0_0"/>
          <p:cNvSpPr txBox="1">
            <a:spLocks noGrp="1"/>
          </p:cNvSpPr>
          <p:nvPr>
            <p:ph type="title"/>
          </p:nvPr>
        </p:nvSpPr>
        <p:spPr>
          <a:xfrm>
            <a:off x="311700" y="261850"/>
            <a:ext cx="85206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5200" b="1"/>
              <a:t>Prototype</a:t>
            </a:r>
            <a:endParaRPr sz="5200" b="1"/>
          </a:p>
        </p:txBody>
      </p:sp>
      <p:sp>
        <p:nvSpPr>
          <p:cNvPr id="504" name="Google Shape;504;gceb3331e09_0_0"/>
          <p:cNvSpPr txBox="1">
            <a:spLocks noGrp="1"/>
          </p:cNvSpPr>
          <p:nvPr>
            <p:ph type="body" idx="1"/>
          </p:nvPr>
        </p:nvSpPr>
        <p:spPr>
          <a:xfrm>
            <a:off x="0" y="75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47383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Affichage à l'écran (16:9)</PresentationFormat>
  <Paragraphs>41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2" baseType="lpstr">
      <vt:lpstr>Arial</vt:lpstr>
      <vt:lpstr>Quicksand</vt:lpstr>
      <vt:lpstr>Share Tech</vt:lpstr>
      <vt:lpstr>Fira Sans Extra Condensed Medium</vt:lpstr>
      <vt:lpstr>Fira Sans Condensed Medium</vt:lpstr>
      <vt:lpstr>Oswald</vt:lpstr>
      <vt:lpstr>Advent Pro SemiBold</vt:lpstr>
      <vt:lpstr>Nunito Light</vt:lpstr>
      <vt:lpstr>Livvic Light</vt:lpstr>
      <vt:lpstr>Maven Pro</vt:lpstr>
      <vt:lpstr>Data Science Consulting by Slidesgo</vt:lpstr>
      <vt:lpstr>PROJET 7.1</vt:lpstr>
      <vt:lpstr>Besoin</vt:lpstr>
      <vt:lpstr>Analyse de besion besoin</vt:lpstr>
      <vt:lpstr>Architecture trois tier</vt:lpstr>
      <vt:lpstr>Analyse technique</vt:lpstr>
      <vt:lpstr>Prototype</vt:lpstr>
      <vt:lpstr>Prototype</vt:lpstr>
      <vt:lpstr>Prototype</vt:lpstr>
      <vt:lpstr>Prototype</vt:lpstr>
      <vt:lpstr>Réalisation</vt:lpstr>
      <vt:lpstr>Prototype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7.1</dc:title>
  <cp:lastModifiedBy>ADMIN</cp:lastModifiedBy>
  <cp:revision>1</cp:revision>
  <dcterms:modified xsi:type="dcterms:W3CDTF">2021-04-13T09:59:52Z</dcterms:modified>
</cp:coreProperties>
</file>