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3079f225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3079f225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3079f225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3079f225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3079f225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3079f225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3079f225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3079f225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xml" TargetMode="External"/><Relationship Id="rId4" Type="http://schemas.openxmlformats.org/officeDocument/2006/relationships/hyperlink" Target="https://www.javatpoint.com/xml-tutorial" TargetMode="External"/><Relationship Id="rId5" Type="http://schemas.openxmlformats.org/officeDocument/2006/relationships/hyperlink" Target="https://www.youtube.com/watch?v=n-y-YHVZSwk&amp;ab_channel=Telusk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XML:eXtensible Markup Language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CHAHBAR SOUFIANE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665525"/>
            <a:ext cx="7505700" cy="3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XML est utilisé pour stocker ou transporter des données.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XML a été conçu pour être à la fois lisible par l'homme et par la machine.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XML est un langage de balisage semblable au HTML.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71600" y="1768375"/>
            <a:ext cx="7505700" cy="9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200"/>
              <a:t>Exemple</a:t>
            </a:r>
            <a:endParaRPr sz="6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819150" y="379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Mots clé</a:t>
            </a:r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819150" y="1388075"/>
            <a:ext cx="7505700" cy="28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-AJAX                                    -</a:t>
            </a:r>
            <a:r>
              <a:rPr lang="fr" sz="16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Jason</a:t>
            </a:r>
            <a:endParaRPr sz="16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fr" sz="16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DTD                                     -Web Services </a:t>
            </a:r>
            <a:endParaRPr sz="16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-DOM </a:t>
            </a:r>
            <a:endParaRPr sz="16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-XPath </a:t>
            </a:r>
            <a:endParaRPr sz="16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-XSLT </a:t>
            </a:r>
            <a:endParaRPr sz="16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-XQuery XSD  </a:t>
            </a:r>
            <a:endParaRPr sz="16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Réferences</a:t>
            </a:r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https://www.w3schools.com/xml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hlinkClick r:id="rId4"/>
              </a:rPr>
              <a:t>https://www.javatpoint.com/xml-tutorial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hlinkClick r:id="rId5"/>
              </a:rPr>
              <a:t>https://www.youtube.com/watch?v=n-y-YHVZSwk&amp;ab_channel=Telusko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