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3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6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9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9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1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5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2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6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8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0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9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1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E1EE1D-DADE-4347-B4BB-E8910229F61F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40715B-10D1-47FE-BA2B-C9F71D8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716A-8957-9C75-0FCD-9D76F550D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705600" cy="762421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BOOK STORE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4C478-154D-E6C7-924C-A307B2BA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1672" y="3602038"/>
            <a:ext cx="4976327" cy="1655762"/>
          </a:xfrm>
        </p:spPr>
        <p:txBody>
          <a:bodyPr/>
          <a:lstStyle/>
          <a:p>
            <a:r>
              <a:rPr lang="en-US" dirty="0"/>
              <a:t> 2200090054-Ch.venkat </a:t>
            </a:r>
            <a:r>
              <a:rPr lang="en-US" dirty="0" err="1"/>
              <a:t>syam</a:t>
            </a:r>
            <a:r>
              <a:rPr lang="en-US" dirty="0"/>
              <a:t> </a:t>
            </a:r>
            <a:r>
              <a:rPr lang="en-US" dirty="0" err="1"/>
              <a:t>kumar</a:t>
            </a:r>
            <a:endParaRPr lang="en-US" dirty="0"/>
          </a:p>
          <a:p>
            <a:r>
              <a:rPr lang="en-IN" dirty="0"/>
              <a:t>2200090045-K.chaithanya</a:t>
            </a:r>
          </a:p>
        </p:txBody>
      </p:sp>
      <p:pic>
        <p:nvPicPr>
          <p:cNvPr id="5" name="Picture 4" descr="A shelf of books in a room">
            <a:extLst>
              <a:ext uri="{FF2B5EF4-FFF2-40B4-BE49-F238E27FC236}">
                <a16:creationId xmlns:a16="http://schemas.microsoft.com/office/drawing/2014/main" id="{56BB3515-09D7-B605-70AE-61B727A3F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2444620"/>
            <a:ext cx="4721288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71EE-56D2-E3A4-5643-71E5EBB9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erson sitting on a stack of books">
            <a:extLst>
              <a:ext uri="{FF2B5EF4-FFF2-40B4-BE49-F238E27FC236}">
                <a16:creationId xmlns:a16="http://schemas.microsoft.com/office/drawing/2014/main" id="{0D5FAB4E-36DF-B2F9-59A6-0067EA0F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737118"/>
            <a:ext cx="10309258" cy="5598368"/>
          </a:xfrm>
        </p:spPr>
      </p:pic>
    </p:spTree>
    <p:extLst>
      <p:ext uri="{BB962C8B-B14F-4D97-AF65-F5344CB8AC3E}">
        <p14:creationId xmlns:p14="http://schemas.microsoft.com/office/powerpoint/2010/main" val="123395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B897-4D53-41B5-8DA0-F6F2EDA4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A hand holding a cell phone with a book on the screen">
            <a:extLst>
              <a:ext uri="{FF2B5EF4-FFF2-40B4-BE49-F238E27FC236}">
                <a16:creationId xmlns:a16="http://schemas.microsoft.com/office/drawing/2014/main" id="{5C84ACEE-664B-4680-26B7-F96545EAB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718457"/>
            <a:ext cx="10618237" cy="5301343"/>
          </a:xfrm>
        </p:spPr>
      </p:pic>
    </p:spTree>
    <p:extLst>
      <p:ext uri="{BB962C8B-B14F-4D97-AF65-F5344CB8AC3E}">
        <p14:creationId xmlns:p14="http://schemas.microsoft.com/office/powerpoint/2010/main" val="204440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D273-C12B-855B-9705-D56C4C75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rainbow colored brushstrokes with white text">
            <a:extLst>
              <a:ext uri="{FF2B5EF4-FFF2-40B4-BE49-F238E27FC236}">
                <a16:creationId xmlns:a16="http://schemas.microsoft.com/office/drawing/2014/main" id="{C996960F-8A94-FA97-1078-CA05FF2A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690465"/>
            <a:ext cx="10464768" cy="5193867"/>
          </a:xfrm>
        </p:spPr>
      </p:pic>
    </p:spTree>
    <p:extLst>
      <p:ext uri="{BB962C8B-B14F-4D97-AF65-F5344CB8AC3E}">
        <p14:creationId xmlns:p14="http://schemas.microsoft.com/office/powerpoint/2010/main" val="25461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1AA3-B31A-8B17-D5F9-844D0A9D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8424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ADVANTAGES ONLINE BOOK STORE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7E74-2063-D526-09D5-D10A6EA0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848484"/>
                </a:solidFill>
                <a:effectLst/>
                <a:latin typeface="Open Sans" panose="020B0606030504020204" pitchFamily="34" charset="0"/>
              </a:rPr>
              <a:t>If you compare buying books from a conventional store and online bookstore, when you enter a store, you have to settle at the price which the vendor has placed on a particular book but with an online store, you have the privilege to compare the price from different stores.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91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B7EC-EB4D-F589-1A28-E24AC5DB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ONLINE BOOK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8380-BBCB-21EC-1C74-8FF17859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Technological Limitations. Online reading is highly dependent on technology.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Health Implications. Digital devices such as smartphones, laptops, tablets, etc., emit harmful blue light from their screens.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Highly Addictive.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Misinformation.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Minimum Contentment.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4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C23C-8BBA-CABC-C400-9C3D5482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1135"/>
            <a:ext cx="8761413" cy="999497"/>
          </a:xfrm>
        </p:spPr>
        <p:txBody>
          <a:bodyPr/>
          <a:lstStyle/>
          <a:p>
            <a:r>
              <a:rPr lang="en-US" dirty="0"/>
              <a:t>FUNCTION OF THE ONLINE BOOK STORTE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5178-7125-3339-22BD-DB015872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An online book store is a web application that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allows customers to buy books online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. Customers can search for a book by title or author using a web browser, add it to their shopping cart, and then purchase it using a debit or credit card transaction.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70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2F14-0607-304B-0E05-A38E96EB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1135"/>
            <a:ext cx="8761413" cy="999497"/>
          </a:xfrm>
        </p:spPr>
        <p:txBody>
          <a:bodyPr/>
          <a:lstStyle/>
          <a:p>
            <a:r>
              <a:rPr lang="en-US" dirty="0"/>
              <a:t>OBJECTIVE OF THE ONILINE BOOK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4FB8-40F3-71E9-DC49-C9C9680F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“Usually in textbooks, objectives are not just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used to plan the text, but they are made explicit [to readers]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. Objectives can be written out at the start of chapters and/or sections or inserted where appropriate.” Learning objectives for your textbook can be written using Bloom's Taxonomy of Educational Objectives.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797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58AC-682D-F30D-D8AE-47EAFF90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THE ONLINE BOOK STORE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E09FD-3B04-7E72-D1C5-3ED558A3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The goal of this project is to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create a website that serves as a central book store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. This website was built with </a:t>
            </a:r>
            <a:r>
              <a:rPr lang="en-US" sz="2400" b="0" i="0" dirty="0" err="1">
                <a:solidFill>
                  <a:srgbClr val="4D5156"/>
                </a:solidFill>
                <a:effectLst/>
                <a:latin typeface="Google Sans"/>
              </a:rPr>
              <a:t>php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 on the front end and SQL on the back end. Various book-related details are stored in the SQL database. A user visiting the website will find a wide selection of books organized by category.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144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3E02-073C-9E1B-2A40-C7EEA0FD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book store with many books on shelves">
            <a:extLst>
              <a:ext uri="{FF2B5EF4-FFF2-40B4-BE49-F238E27FC236}">
                <a16:creationId xmlns:a16="http://schemas.microsoft.com/office/drawing/2014/main" id="{C2BCC7A1-5D80-0457-846A-C94E543DC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973668"/>
            <a:ext cx="10804849" cy="5046132"/>
          </a:xfrm>
        </p:spPr>
      </p:pic>
    </p:spTree>
    <p:extLst>
      <p:ext uri="{BB962C8B-B14F-4D97-AF65-F5344CB8AC3E}">
        <p14:creationId xmlns:p14="http://schemas.microsoft.com/office/powerpoint/2010/main" val="344074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E02F-7595-B471-FCE0-E219BFD0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book store">
            <a:extLst>
              <a:ext uri="{FF2B5EF4-FFF2-40B4-BE49-F238E27FC236}">
                <a16:creationId xmlns:a16="http://schemas.microsoft.com/office/drawing/2014/main" id="{4F7CE731-2DD7-0A94-937F-1151B8E84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973668"/>
            <a:ext cx="10804849" cy="4842932"/>
          </a:xfrm>
        </p:spPr>
      </p:pic>
    </p:spTree>
    <p:extLst>
      <p:ext uri="{BB962C8B-B14F-4D97-AF65-F5344CB8AC3E}">
        <p14:creationId xmlns:p14="http://schemas.microsoft.com/office/powerpoint/2010/main" val="99726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882B-0243-B1BC-3C18-74091284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Hands holding a phone with a screen and icons of books around it">
            <a:extLst>
              <a:ext uri="{FF2B5EF4-FFF2-40B4-BE49-F238E27FC236}">
                <a16:creationId xmlns:a16="http://schemas.microsoft.com/office/drawing/2014/main" id="{9D0C8707-A7C7-1E03-EAA0-E593D1EA5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877079"/>
            <a:ext cx="10636898" cy="5719664"/>
          </a:xfrm>
        </p:spPr>
      </p:pic>
    </p:spTree>
    <p:extLst>
      <p:ext uri="{BB962C8B-B14F-4D97-AF65-F5344CB8AC3E}">
        <p14:creationId xmlns:p14="http://schemas.microsoft.com/office/powerpoint/2010/main" val="2909479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308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Google Sans</vt:lpstr>
      <vt:lpstr>Open Sans</vt:lpstr>
      <vt:lpstr>Wingdings 3</vt:lpstr>
      <vt:lpstr>Ion Boardroom</vt:lpstr>
      <vt:lpstr>ONLINE BOOK STORE</vt:lpstr>
      <vt:lpstr> ADVANTAGES ONLINE BOOK STORE </vt:lpstr>
      <vt:lpstr>DISADVANTAGES ONLINE BOOK STORE</vt:lpstr>
      <vt:lpstr>FUNCTION OF THE ONLINE BOOK STORTE</vt:lpstr>
      <vt:lpstr>OBJECTIVE OF THE ONILINE BOOK STORE</vt:lpstr>
      <vt:lpstr>MODULES OF THE ONLINE BOOK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CHAITHANYA K</dc:creator>
  <cp:lastModifiedBy>CHAITHANYA K</cp:lastModifiedBy>
  <cp:revision>1</cp:revision>
  <dcterms:created xsi:type="dcterms:W3CDTF">2024-03-09T08:28:07Z</dcterms:created>
  <dcterms:modified xsi:type="dcterms:W3CDTF">2024-03-09T09:15:23Z</dcterms:modified>
</cp:coreProperties>
</file>