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8/30/2023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8/30/2023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8/30/2023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000" dirty="0">
                <a:latin typeface="Times New Roman" panose="02020603050405020304" pitchFamily="18" charset="0"/>
                <a:cs typeface="Times New Roman" panose="02020603050405020304" pitchFamily="18" charset="0"/>
              </a:rPr>
              <a:t>MOVIE/TV SHOW RECOMMENDATION SYSTEM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sz="2400" dirty="0">
                <a:solidFill>
                  <a:schemeClr val="tx1">
                    <a:lumMod val="85000"/>
                    <a:lumOff val="15000"/>
                  </a:schemeClr>
                </a:solidFill>
              </a:rPr>
              <a:t>REG.NO:2200090045</a:t>
            </a:r>
          </a:p>
          <a:p>
            <a:r>
              <a:rPr lang="en-US" sz="2400" dirty="0">
                <a:solidFill>
                  <a:schemeClr val="tx1">
                    <a:lumMod val="85000"/>
                    <a:lumOff val="15000"/>
                  </a:schemeClr>
                </a:solidFill>
              </a:rPr>
              <a:t>            2200090054</a:t>
            </a:r>
          </a:p>
          <a:p>
            <a:r>
              <a:rPr lang="en-US" sz="2400" dirty="0">
                <a:solidFill>
                  <a:schemeClr val="tx1">
                    <a:lumMod val="85000"/>
                    <a:lumOff val="15000"/>
                  </a:schemeClr>
                </a:solidFill>
              </a:rPr>
              <a:t>            2200033037</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228468"/>
          </a:xfrm>
        </p:spPr>
        <p:txBody>
          <a:bodyPr anchor="ctr">
            <a:normAutofit/>
          </a:bodyPr>
          <a:lstStyle/>
          <a:p>
            <a:pPr lvl="0"/>
            <a:r>
              <a:rPr lang="en-US" sz="4800" i="1" dirty="0">
                <a:solidFill>
                  <a:srgbClr val="FFFFFF"/>
                </a:solidFill>
                <a:latin typeface="Times New Roman" panose="02020603050405020304" pitchFamily="18" charset="0"/>
                <a:cs typeface="Times New Roman" panose="02020603050405020304" pitchFamily="18" charset="0"/>
              </a:rPr>
              <a:t>ABSTRACT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97280" y="2192694"/>
            <a:ext cx="10061171" cy="4175546"/>
          </a:xfrm>
        </p:spPr>
        <p:txBody>
          <a:bodyPr>
            <a:normAutofit/>
          </a:bodyPr>
          <a:lstStyle/>
          <a:p>
            <a:pPr algn="just"/>
            <a:r>
              <a:rPr lang="en-US" b="0" i="0" dirty="0">
                <a:solidFill>
                  <a:srgbClr val="374151"/>
                </a:solidFill>
                <a:effectLst/>
                <a:highlight>
                  <a:srgbClr val="00FFFF"/>
                </a:highlight>
                <a:latin typeface="Times New Roman" panose="02020603050405020304" pitchFamily="18" charset="0"/>
                <a:cs typeface="Times New Roman" panose="02020603050405020304" pitchFamily="18" charset="0"/>
              </a:rPr>
              <a:t>The Movie/TV Show Recommendation System is an innovative web-based platform designed to offer users highly personalized suggestions for movies and TV shows, taking into account their individual preferences and viewing history. By harnessing the power of collaborative filtering algorithms and advanced machine learning techniques, the system adeptly analyzes user behavior to deliver targeted recommendations that align with their entertainment tastes</a:t>
            </a:r>
            <a:endParaRPr lang="en-US" dirty="0">
              <a:solidFill>
                <a:srgbClr val="FFFFFF"/>
              </a:solidFill>
              <a:highlight>
                <a:srgbClr val="00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6166-BDEC-9F8B-298B-BF8FF0A9A7EB}"/>
              </a:ext>
            </a:extLst>
          </p:cNvPr>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r>
              <a:rPr lang="en-US" sz="3600" dirty="0">
                <a:latin typeface="Times New Roman" panose="02020603050405020304" pitchFamily="18" charset="0"/>
                <a:cs typeface="Times New Roman" panose="02020603050405020304" pitchFamily="18" charset="0"/>
              </a:rPr>
              <a:t>RECOMMENDATIONS FOR MOVIE/TV SHOWS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34183D-3B4C-06FC-F481-6717B29DC57F}"/>
              </a:ext>
            </a:extLst>
          </p:cNvPr>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lstStyle/>
          <a:p>
            <a:r>
              <a:rPr lang="en-US" sz="3600" b="1" i="0" dirty="0">
                <a:effectLst/>
                <a:latin typeface="Söhne"/>
              </a:rPr>
              <a:t>Data Collection and Storage:</a:t>
            </a:r>
            <a:r>
              <a:rPr lang="en-US" sz="3600" b="0" i="0" dirty="0">
                <a:solidFill>
                  <a:srgbClr val="374151"/>
                </a:solidFill>
                <a:effectLst/>
                <a:latin typeface="Söhne"/>
              </a:rPr>
              <a:t> Collect data about movies and TV shows, including attributes like genre, cast, director, release year, and user ratings. You'll also need user data such as viewing history, ratings, and preferences. Store this data in a structured database</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229675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13A8-5C3D-E991-3E4A-12C130DF1308}"/>
              </a:ext>
            </a:extLst>
          </p:cNvPr>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a:bodyPr>
          <a:lstStyle/>
          <a:p>
            <a:r>
              <a:rPr lang="en-US" sz="3600" dirty="0">
                <a:latin typeface="Times New Roman" panose="02020603050405020304" pitchFamily="18" charset="0"/>
                <a:cs typeface="Times New Roman" panose="02020603050405020304" pitchFamily="18" charset="0"/>
              </a:rPr>
              <a:t>REPONSES FOR MOVIE/TV SHOWS</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BA16EF1-B0CB-AD61-8CCD-57306335A838}"/>
              </a:ext>
            </a:extLst>
          </p:cNvPr>
          <p:cNvPicPr>
            <a:picLocks noGrp="1" noChangeAspect="1"/>
          </p:cNvPicPr>
          <p:nvPr>
            <p:ph idx="1"/>
          </p:nvPr>
        </p:nvPicPr>
        <p:blipFill>
          <a:blip r:embed="rId2"/>
          <a:stretch>
            <a:fillRect/>
          </a:stretch>
        </p:blipFill>
        <p:spPr>
          <a:xfrm>
            <a:off x="1096963" y="2434831"/>
            <a:ext cx="10058400" cy="3200831"/>
          </a:xfrm>
        </p:spPr>
      </p:pic>
    </p:spTree>
    <p:extLst>
      <p:ext uri="{BB962C8B-B14F-4D97-AF65-F5344CB8AC3E}">
        <p14:creationId xmlns:p14="http://schemas.microsoft.com/office/powerpoint/2010/main" val="4290582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F7F3F-ADA1-11B6-5A8D-9414ABC7B78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E6104E6-C5A7-54CE-81B0-4AD300CB8009}"/>
              </a:ext>
            </a:extLst>
          </p:cNvPr>
          <p:cNvPicPr>
            <a:picLocks noGrp="1" noChangeAspect="1"/>
          </p:cNvPicPr>
          <p:nvPr>
            <p:ph idx="1"/>
          </p:nvPr>
        </p:nvPicPr>
        <p:blipFill>
          <a:blip r:embed="rId2"/>
          <a:stretch>
            <a:fillRect/>
          </a:stretch>
        </p:blipFill>
        <p:spPr>
          <a:xfrm>
            <a:off x="298580" y="195944"/>
            <a:ext cx="11597951" cy="5459552"/>
          </a:xfrm>
        </p:spPr>
      </p:pic>
    </p:spTree>
    <p:extLst>
      <p:ext uri="{BB962C8B-B14F-4D97-AF65-F5344CB8AC3E}">
        <p14:creationId xmlns:p14="http://schemas.microsoft.com/office/powerpoint/2010/main" val="158269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603E-462E-6F51-376E-5794169F65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926C07-0C6C-A740-DC0E-6FA80358F68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DE71E3A-B53F-F520-1282-CD0D7DB548A1}"/>
              </a:ext>
            </a:extLst>
          </p:cNvPr>
          <p:cNvPicPr>
            <a:picLocks noChangeAspect="1"/>
          </p:cNvPicPr>
          <p:nvPr/>
        </p:nvPicPr>
        <p:blipFill>
          <a:blip r:embed="rId2"/>
          <a:stretch>
            <a:fillRect/>
          </a:stretch>
        </p:blipFill>
        <p:spPr>
          <a:xfrm>
            <a:off x="1109662" y="457200"/>
            <a:ext cx="10478958" cy="5411891"/>
          </a:xfrm>
          <a:prstGeom prst="rect">
            <a:avLst/>
          </a:prstGeom>
        </p:spPr>
      </p:pic>
    </p:spTree>
    <p:extLst>
      <p:ext uri="{BB962C8B-B14F-4D97-AF65-F5344CB8AC3E}">
        <p14:creationId xmlns:p14="http://schemas.microsoft.com/office/powerpoint/2010/main" val="302080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AEDC-BEDD-7D4E-39C7-26BF62D0AA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ED7F10-8A3C-5FE0-F3B2-D2ECE32422A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6A1268E-C031-409A-CBEE-F04C91413304}"/>
              </a:ext>
            </a:extLst>
          </p:cNvPr>
          <p:cNvPicPr>
            <a:picLocks noChangeAspect="1"/>
          </p:cNvPicPr>
          <p:nvPr/>
        </p:nvPicPr>
        <p:blipFill>
          <a:blip r:embed="rId2"/>
          <a:stretch>
            <a:fillRect/>
          </a:stretch>
        </p:blipFill>
        <p:spPr>
          <a:xfrm>
            <a:off x="1123950" y="286603"/>
            <a:ext cx="10763250" cy="5321095"/>
          </a:xfrm>
          <a:prstGeom prst="rect">
            <a:avLst/>
          </a:prstGeom>
        </p:spPr>
      </p:pic>
    </p:spTree>
    <p:extLst>
      <p:ext uri="{BB962C8B-B14F-4D97-AF65-F5344CB8AC3E}">
        <p14:creationId xmlns:p14="http://schemas.microsoft.com/office/powerpoint/2010/main" val="177300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2B64-F239-133C-4BEA-A8A1F11017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BE737A-DB3B-4C01-F096-8D1BE977DAD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46F785F-276E-27F9-D72D-CE8F2D5C7E6B}"/>
              </a:ext>
            </a:extLst>
          </p:cNvPr>
          <p:cNvPicPr>
            <a:picLocks noChangeAspect="1"/>
          </p:cNvPicPr>
          <p:nvPr/>
        </p:nvPicPr>
        <p:blipFill>
          <a:blip r:embed="rId2"/>
          <a:stretch>
            <a:fillRect/>
          </a:stretch>
        </p:blipFill>
        <p:spPr>
          <a:xfrm>
            <a:off x="1033462" y="382555"/>
            <a:ext cx="10676456" cy="5635690"/>
          </a:xfrm>
          <a:prstGeom prst="rect">
            <a:avLst/>
          </a:prstGeom>
        </p:spPr>
      </p:pic>
    </p:spTree>
    <p:extLst>
      <p:ext uri="{BB962C8B-B14F-4D97-AF65-F5344CB8AC3E}">
        <p14:creationId xmlns:p14="http://schemas.microsoft.com/office/powerpoint/2010/main" val="63442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678B-AA6B-2999-5A36-C9C1454172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2EE914-16C3-5AB6-D260-9D7641EE220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9151472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{23CEBCE2-63AA-410F-9147-8C797106BA21}tf56160789_win32</Template>
  <TotalTime>28</TotalTime>
  <Words>145</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Bookman Old Style</vt:lpstr>
      <vt:lpstr>Calibri</vt:lpstr>
      <vt:lpstr>Franklin Gothic Book</vt:lpstr>
      <vt:lpstr>Söhne</vt:lpstr>
      <vt:lpstr>Times New Roman</vt:lpstr>
      <vt:lpstr>Custom</vt:lpstr>
      <vt:lpstr>MOVIE/TV SHOW RECOMMENDATION SYSTEM</vt:lpstr>
      <vt:lpstr>ABSTRACT</vt:lpstr>
      <vt:lpstr>RECOMMENDATIONS FOR MOVIE/TV SHOWS</vt:lpstr>
      <vt:lpstr>REPONSES FOR MOVIE/TV SHOWS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MOVIE/TV SHOW RECOMMENDATION SYSTEM</dc:title>
  <dc:creator>CHAITHANYA K</dc:creator>
  <cp:lastModifiedBy>CHAITHANYA K</cp:lastModifiedBy>
  <cp:revision>2</cp:revision>
  <dcterms:created xsi:type="dcterms:W3CDTF">2023-08-30T08:31:20Z</dcterms:created>
  <dcterms:modified xsi:type="dcterms:W3CDTF">2023-08-30T14:18:37Z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