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36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6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2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63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6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0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5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68003"/>
            <a:ext cx="8563896" cy="829855"/>
          </a:xfrm>
        </p:spPr>
        <p:txBody>
          <a:bodyPr>
            <a:normAutofit/>
          </a:bodyPr>
          <a:lstStyle/>
          <a:p>
            <a:pPr algn="ctr"/>
            <a:r>
              <a:rPr sz="1800" b="1" u="sng" dirty="0">
                <a:solidFill>
                  <a:srgbClr val="7030A0"/>
                </a:solidFill>
              </a:rPr>
              <a:t>Efficiency Optimization in Air Arabia Flight Operations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22D98F-8B5B-A65F-CDEB-7D4F37A80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595" y="1710814"/>
            <a:ext cx="5826719" cy="3436920"/>
          </a:xfrm>
        </p:spPr>
        <p:txBody>
          <a:bodyPr/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A Data Analytics Project | Aircraft: A320 &amp; A321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Advanced Add-ons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Learning: Predict fuel consumption using route, aircraft type, payload, CG, wind, etc.</a:t>
            </a:r>
          </a:p>
          <a:p>
            <a:r>
              <a:t>• Optimization Model: Recommend fuel-saving strategies using regression techniques.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📄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 Dataset (.csv)</a:t>
            </a:r>
          </a:p>
          <a:p>
            <a:r>
              <a:t>• Python EDA &amp; ML code</a:t>
            </a:r>
          </a:p>
          <a:p>
            <a:r>
              <a:t>• SQL Scripts for insights</a:t>
            </a:r>
          </a:p>
          <a:p>
            <a:r>
              <a:t>• Power BI Dashboard (.pbix)</a:t>
            </a:r>
          </a:p>
          <a:p>
            <a:r>
              <a:t>• Project Report (.docx/.pdf)</a:t>
            </a:r>
          </a:p>
          <a:p>
            <a:r>
              <a:t>• Final Presentation Slides (.pptx)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✅ </a:t>
            </a:r>
            <a:r>
              <a:rPr b="1" dirty="0">
                <a:solidFill>
                  <a:schemeClr val="accent5">
                    <a:lumMod val="50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50000"/>
                  </a:schemeClr>
                </a:solidFill>
              </a:rPr>
              <a:t>Analyze operational data to uncover patterns and inefficiencies.</a:t>
            </a:r>
          </a:p>
          <a:p>
            <a:r>
              <a:rPr dirty="0">
                <a:solidFill>
                  <a:schemeClr val="accent2">
                    <a:lumMod val="50000"/>
                  </a:schemeClr>
                </a:solidFill>
              </a:rPr>
              <a:t>Identify optimization opportunities to improve fuel efficiency in A320 and A321 fleet.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Project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Flight Data Analysis</a:t>
            </a:r>
          </a:p>
          <a:p>
            <a:r>
              <a:t>2. Load &amp; Trim Impact on Fuel Efficiency</a:t>
            </a:r>
          </a:p>
          <a:p>
            <a:r>
              <a:t>3. Route &amp; Delay Analysis</a:t>
            </a:r>
          </a:p>
          <a:p>
            <a:r>
              <a:t>4. Weather &amp; Wind Component Analysis</a:t>
            </a:r>
          </a:p>
          <a:p>
            <a:r>
              <a:t>5. Fuel Efficiency Scorecard (Power BI Dashboard)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Flight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 route, aircraft type, distance, fuel uplifted, fuel consumed, payload.</a:t>
            </a:r>
          </a:p>
          <a:p>
            <a:r>
              <a:t>• Insights:</a:t>
            </a:r>
          </a:p>
          <a:p>
            <a:r>
              <a:t>  - Average fuel consumption per route</a:t>
            </a:r>
          </a:p>
          <a:p>
            <a:r>
              <a:t>  - Fuel burn comparison: A320 vs A321</a:t>
            </a:r>
          </a:p>
          <a:p>
            <a:r>
              <a:t>  - Fuel consumption vs payload and passenger load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2: Load &amp; Trim Impact on Fuel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 CG position, zone-wise load distribution, and fuel usage.</a:t>
            </a:r>
          </a:p>
          <a:p>
            <a:r>
              <a:t>• Correlation between CG and fuel burn</a:t>
            </a:r>
          </a:p>
          <a:p>
            <a:r>
              <a:t>• Identify optimal CG range for better fuel economy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3: Route &amp; Delay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Assess impact of delays, holding patterns, diversions.</a:t>
            </a:r>
          </a:p>
          <a:p>
            <a:r>
              <a:t>• Analyze taxi-out times and fuel usage.</a:t>
            </a:r>
          </a:p>
          <a:p>
            <a:r>
              <a:t>• Identify high-fuel-waste routes/airports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4: Weather &amp; Wind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Impact of headwind/tailwind on fuel burn.</a:t>
            </a:r>
          </a:p>
          <a:p>
            <a:r>
              <a:t>• Use simulated or real METAR/TAF data.</a:t>
            </a:r>
          </a:p>
          <a:p>
            <a:r>
              <a:t>• Weather conditions and fuel trend correlation.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5: Fuel Efficiency Scorecard (Power BI)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Route-wise and aircraft-wise fuel efficiency ranking.</a:t>
            </a:r>
          </a:p>
          <a:p>
            <a:r>
              <a:t>• Visualizations:</a:t>
            </a:r>
          </a:p>
          <a:p>
            <a:r>
              <a:t>  - Planned vs Actual Fuel Usage</a:t>
            </a:r>
          </a:p>
          <a:p>
            <a:r>
              <a:t>  - Fuel Cost Impact per Flight</a:t>
            </a:r>
          </a:p>
          <a:p>
            <a:r>
              <a:t>  - CG Position vs Fuel Consumption</a:t>
            </a:r>
          </a:p>
          <a:p>
            <a:r>
              <a:t>• Monthly fuel burn trends per block hour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Tools &amp;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Python: Pandas, NumPy, Matplotlib, Scikit-learn</a:t>
            </a:r>
          </a:p>
          <a:p>
            <a:r>
              <a:t>• SQL: For querying and aggregating insights</a:t>
            </a:r>
          </a:p>
          <a:p>
            <a:r>
              <a:t>• Power BI: Dashboarding and scorecards</a:t>
            </a:r>
          </a:p>
          <a:p>
            <a:r>
              <a:t>• Excel: Manual data entry &amp; simulations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406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Efficiency Optimization in Air Arabia Flight Operations</vt:lpstr>
      <vt:lpstr>✅ Objective</vt:lpstr>
      <vt:lpstr>📊 Project Modules</vt:lpstr>
      <vt:lpstr>Module 1: Flight Data Analysis</vt:lpstr>
      <vt:lpstr>Module 2: Load &amp; Trim Impact on Fuel Efficiency</vt:lpstr>
      <vt:lpstr>Module 3: Route &amp; Delay Analysis</vt:lpstr>
      <vt:lpstr>Module 4: Weather &amp; Wind Component Analysis</vt:lpstr>
      <vt:lpstr>Module 5: Fuel Efficiency Scorecard (Power BI)</vt:lpstr>
      <vt:lpstr>🛠️ Tools &amp; Tech Stack</vt:lpstr>
      <vt:lpstr>🧠 Advanced Add-ons (Optional)</vt:lpstr>
      <vt:lpstr>📄 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CHAITHRA</dc:creator>
  <cp:keywords/>
  <dc:description>generated using python-pptx</dc:description>
  <cp:lastModifiedBy>CHAITHRA RAMESH</cp:lastModifiedBy>
  <cp:revision>2</cp:revision>
  <dcterms:created xsi:type="dcterms:W3CDTF">2013-01-27T09:14:16Z</dcterms:created>
  <dcterms:modified xsi:type="dcterms:W3CDTF">2025-05-10T13:36:29Z</dcterms:modified>
  <cp:category/>
</cp:coreProperties>
</file>