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2" r:id="rId4"/>
    <p:sldId id="256" r:id="rId5"/>
    <p:sldId id="258" r:id="rId6"/>
    <p:sldId id="264" r:id="rId7"/>
    <p:sldId id="259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25" y="1973869"/>
            <a:ext cx="9404723" cy="1400530"/>
          </a:xfrm>
        </p:spPr>
        <p:txBody>
          <a:bodyPr/>
          <a:lstStyle/>
          <a:p>
            <a:pPr algn="ctr"/>
            <a:r>
              <a:rPr lang="en-IN" sz="44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IN" sz="44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Analysis</a:t>
            </a:r>
            <a:endParaRPr lang="en-IN" sz="44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4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31" y="343861"/>
            <a:ext cx="9404723" cy="1223682"/>
          </a:xfrm>
        </p:spPr>
        <p:txBody>
          <a:bodyPr/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626" y="1682804"/>
            <a:ext cx="9782403" cy="4195481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above analysis we found that why the schools in our state are performing low in Tennessee.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served to the student are varying school to school, so those who serve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food, performing below average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academically.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school serve appropriate food, are perform good.</a:t>
            </a:r>
          </a:p>
        </p:txBody>
      </p:sp>
    </p:spTree>
    <p:extLst>
      <p:ext uri="{BB962C8B-B14F-4D97-AF65-F5344CB8AC3E}">
        <p14:creationId xmlns:p14="http://schemas.microsoft.com/office/powerpoint/2010/main" val="426242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19" y="2745230"/>
            <a:ext cx="4493028" cy="1223682"/>
          </a:xfrm>
        </p:spPr>
        <p:txBody>
          <a:bodyPr/>
          <a:lstStyle/>
          <a:p>
            <a:r>
              <a:rPr lang="en-US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45" y="273257"/>
            <a:ext cx="9404723" cy="1000067"/>
          </a:xfrm>
        </p:spPr>
        <p:txBody>
          <a:bodyPr/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45" y="1375874"/>
            <a:ext cx="10420691" cy="48725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school outcomes in Tennessee using pandas. Suppose you are a public school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administrator. Some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schools in your state of Tennessee are performing below average academically. Your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superintendent, under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from frustrated parents and voters, approached you with the task of understanding why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schools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under-performing. To improve school performance, you need to learn more about these schools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students, just as a business needs to understand its own strengths and weaknesses and its customers.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you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eager to build an impressive explanatory model, you know the importance of conducting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research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possible pitfalls or blind spots. Thus, you engages in a thorough exploratory analysis,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lit review, data collection, descriptive and inferential statistics, and data visualization.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344168"/>
            <a:ext cx="9601200" cy="429768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why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schools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under-performing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Tennessee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school performance, you need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 about these schools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students.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186" y="374904"/>
            <a:ext cx="355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-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656" y="879619"/>
            <a:ext cx="4224528" cy="7831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" y="1852433"/>
            <a:ext cx="10428729" cy="4482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114" y="228276"/>
            <a:ext cx="166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en-IN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0" y="1095543"/>
            <a:ext cx="4700016" cy="133937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the given data by school rating.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009141"/>
            <a:ext cx="5513831" cy="2535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68" y="3838721"/>
            <a:ext cx="8064604" cy="2771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081" y="3838721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required packages.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117" y="495656"/>
            <a:ext cx="151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02" y="1159073"/>
            <a:ext cx="10635343" cy="13933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school rating and reduce lunch.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39" y="2847580"/>
            <a:ext cx="7794172" cy="1665514"/>
          </a:xfrm>
        </p:spPr>
      </p:pic>
      <p:sp>
        <p:nvSpPr>
          <p:cNvPr id="5" name="TextBox 4"/>
          <p:cNvSpPr txBox="1"/>
          <p:nvPr/>
        </p:nvSpPr>
        <p:spPr>
          <a:xfrm>
            <a:off x="696686" y="5103365"/>
            <a:ext cx="968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of -1 indicates the strongest possible negative correlation, meaning as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decreases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increases. And a value of 1 indicates the opposite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77667" y="589660"/>
            <a:ext cx="141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I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1051698"/>
            <a:ext cx="6421260" cy="955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6" y="2153537"/>
            <a:ext cx="5144836" cy="4101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59" y="2187717"/>
            <a:ext cx="5755129" cy="4101981"/>
          </a:xfrm>
          <a:prstGeom prst="rect">
            <a:avLst/>
          </a:prstGeom>
        </p:spPr>
      </p:pic>
      <p:sp>
        <p:nvSpPr>
          <p:cNvPr id="7" name="AutoShape 2" descr="data:image/png;base64,iVBORw0KGgoAAAANSUhEUgAAAXwAAAELCAYAAADawD2zAAAABHNCSVQICAgIfAhkiAAAAAlwSFlzAAALEgAACxIB0t1+/AAAADl0RVh0U29mdHdhcmUAbWF0cGxvdGxpYiB2ZXJzaW9uIDMuMC4zLCBodHRwOi8vbWF0cGxvdGxpYi5vcmcvnQurowAAIABJREFUeJzt3X+UXHWZ5/H305XqpDoEKg2drN2kDcRsWNdWg60J27seQJkg42hvmOOaNTPOHgdm5+yuuMxmRo7Mcd0TT5yTOY4/1xF/jDiwmVVhWhcdI4u4HDgk2iFKEMggDBASNUFoRFKQTvezf9Stprq6ftxbdW91V9/P65yc7rr1/fF8v99bT1du3brX3B0REVn8uuY7ABERaQ8lfBGRlFDCFxFJCSV8EZGUUMIXEUkJJXwRkZRQwhcRSQklfBGRlFDCFxFJiSXzHUC5c845x9euXTvfYYiIdJQDBw487e59jcotqIS/du1axsfH5zsMEZGOYmZPhCmnQzoiIimhhC8ikhJK+CIiKaGELyKSEkr4IiIpkfhZOmb2OPA8MAWcdvfhpPsUEZG52nVa5iXu/nRSjb/2w9/l1y9NRapjgAMZM845I8svnz8Vum7GjG2b1rBzdGjOc9ePHWLP/iNMuc8q954v3Ms9jz4zUy7bBaenoT+fY8eWDYxuHOCyj/+AR46/MFPmzKUZXjg1zVSdu5KVxlH6vac7w8lTU5yVy2IGEycn6c/nWHt2jn2PPTvTVqleeZ18TxZ3eK4wSS7bReH0NO5gBrklXRQmp+nP57jkgj7ufPgExyYKs8vVaKt8jJXGDh5l997Dc9qqN8e16pf6rjeuynmpFVetPsLWaUdb7Wh3IemEdVjoLOlbHAbv8IfDJPzh4WGPeh5+M8k+Lts3D85KSNePHeKmfU/OKbd6RXfdPyi5bIYzl2Ui/dHpNLlshl1bh2a9qMYOHuW6Ww9RmKy9fpVzXC5M/WbiatRHozq1xNlWO9pdSDphHeaTmR0Ic/SkHcfwHfiemR0ws6vjbny+kj3Anv1H6j4uaZTIC5NTizrZQ3GMu/cenrVt997DDZN1rTkNW7+ZuBr10ahOO9pqR7sLSSesQydoxyGdEXc/ZmargNvN7GF3v6v0ZPBH4GqAwcHBNoQTn8pDLfUOvQgcmyjUfVxNvTkNUz+Meu3Ueq6ZvuNsqx3tLiSdsA6dIPF3+O5+LPh5HPh74E0Vz9/g7sPuPtzX1/BSEAtKxqzuY5mtP5+r+7iaenMapn4Y9dqp9VwzfcfZVjvaXUg6YR06QaIJ38yWm9mK0u/AbwEPxNnHmUszcTYXybZNa+o+Llm9ortuO7lspmGZTpfLZtixZcOsbTu2bCCXrb9+teY0bP1m4mrUR6M67WirHe0uJJ2wDp0g6Xf4q4G7zewnwA+Bb7v7d+Ps4P6PXN5U0i+9b8yYRU62GbOqHybuHB1i++bBmXelpXL7P3QZI+t6Z5XNdhVjGMjn2LV1iP0fuoz1q5bPKnPm0kzD/zVYxe/LuzMYkM9lWdmTneljZF3vrLasSp2VPVnyuWKdnmwXpeJmweOgre2bBxnI5+aWq9FWaYyVH4iNbhxg19ahqm3VmuN69Ut914ulcl4afVBX2UeYOu1oqx3tLiSdsA6dIPGzdKJo5iwdEZG0W0hn6YiIyAKghC8ikhJK+CIiKaGELyKSEkr4IiIpoYQvIpISSvgiIimhhC8ikhJK+CIiKaGELyKSEkr4IiIpoYQvIpISSvgiIimhhC8ikhJK+CIiKaGELyKSEkr4IiIpoYQvIpISSvgiIimhhC8ikhJK+CIiKaGELyKSEkr4IiIpoYQvIpISSvgiIimhhC8ikhJK+CIiKaGELyKSEkr4IiIpoYQvIpISbUn4ZpYxs4Nmdls7+hMRkbmWtKmfa4CHgDPb1B8AYwePsnvvYY5NFOjP59ixZQOjGwdi7eP6sUPs2X+EKXcyZpzf18NjJ07OPN62aQ07R4dCxZjvyeIOzxUm58RbXq57SRcvnZ6eaWNkXS83X3XRrDLZjHFqymfKrF7RzdO/mWTKnS6DpUu6eHFymrNyWcxg4uTkrN/L+3/PF+7lnkefmWlr/arlnDw1zbGJwqw6XQZlXc6S7YLT09Cfz9HT3cUjx1+Y81zY/ksq57sZpbkDuOzjP5gVV8Zg2mFZtjjf007NNa3c105PTfHL50817LOkfD8yg9ySLgqT0/Tnc1xyQR93PnyCYxMFctkuCqen8YpYau3r7XgNVMYfZr9vRqtjCftaW8zMm3yhhO7A7FzgRuCjwLXu/vZaZYeHh318fDyWfscOHuW6Ww9RmJya2ZbLZti1dSi2hb1+7BA37XuyYbntmwer7vzVYixXiheoWw6KSfipZ1+sWyaqXDbDuSuXzUqC7dSu/kfW9XL8+Zci9VO+po3WsVafpaQfdj+q19Z9Tz43Z1+/8g0D3HLgaKKvAagdf639vhmtvp7DvtY6Nemb2QF3H25Urh2HdD4B/Ckw3ahgnHbvPTxncQuTU+zeezi2PvbsP9JSuWoxlivF26gcwCPHX4g12Zf6n69k387+73n0mcj9lK9pmPWp1me1tppxz6PPVN3X9+w/kvhrAGrH3+q4yrX6eg77WlvsEk34ZvZ24Li7H6hT5mozGzez8RMnTsTW97GJQqTtzQh7GKFWuTCxHJsoxBqzxKN8TVtdn2YPRzXbbtz7U61+4hxXq6/nsK+1xS7pd/gjwDvM7HHg74BLzeym8gLufoO7D7v7cF9fX2wd9+dzkbY3I2PWUrkwsfTnc7HGLPEoX9NW1yfsfhRXu3HvT7X6iXNcrb6ew77WFrtEE767X+fu57r7WuDdwPfdfXuSfZbs2LKBXDYza1sum2HHlg2x9bFt05qWylWLsVwp3kbloHgMv1GZqHLZDOtXLY+1zYXY/8i63sj9lK9pmPWp1me1tpoxsq636r6+bdOaxF8DUDv+VsdVrtXXc9jX2mK3aM/DH904wK6tQwzkcxgwkM/F/qHMztEhtm8enHknkzFj/arlsx7X++CqMsaVPVnyueyceCvLLV0ye9lG1vVy+7UXzyrTnZn97mr1iu6ZuLoMctkuDMjnsqzsyc75vdT/7ddePCs5QfGPS6mf8jqZOm/osl3MtFuZXEvPhe2/pHK+m1H68PT2ay+eE1fGinHlsl102ct9Vq5ptX1t9Yruhn2WVO5HZtATrM9APsf2zYMzbfdku7CKWG6+6qKq+/rO0aHEXwPV4m+03zej1ddz2NfaYpf4WTpRxHmWjohIWiyks3RERGQBUMIXEUkJJXwRkZRQwhcRSQklfBGRlFDCFxFJCSV8EZGUUMIXEUkJJXwRkZRQwhcRSQklfBGRlFDCFxFJCSV8EZGUUMIXEUkJJXwRkZRQwhcRSQklfBGRlFDCFxFJCSV8EZGUUMIXEUkJJXwRkZRQwhcRSQklfBGRlFDCFxFJiSVhC5rZIcArNj8HjAM73f1XcQYmIiLxCp3wgX8ApoD/FTx+d/Dz18BXgN+JLywREYlblIQ/4u4jZY8Pmdk97j5iZtvjDkxEROIV5Rj+GWa2qfTAzN4EnBE8PB1rVCIiErso7/D/EPiymZ0BGMVDOX9oZsuBXUkEJyIi8Qmd8N39R8CQmZ0FmLtPlD39tdgjExGRWEU5S2cpcCWwFlhiZgC4+/9IJDIREYlVlEM636R4GuYB4KUwFcxsGXAXsDTo6xvu/uGoQYqISOuiJPxz3f3yiO2/BFzq7r8xsyxwt5n9g7vvi9iORDR28Ci79x7m2ESB/nyOSy7o486HT3BsokC+J4s7PFeYpD+fY8eWDYxuHJhVZ1m2i5dOTzPtkDFj26Y17BwdSiS2av13GUyVfeuji+KXQJZ0weT0y9tXr+jm6d9MMuWVXxGBkXW93HzVRVw/dog9+4/MlLGgrdJPKI5x8/krefxXhTlzVP77WbksZjBxcrLmPFaOsXwuy/s0oKc7w8lTUzXnoT+fY+3ZOfY99ixT7jXXonKM5bJdcHoa+vM5erq7eOT4C3PK1Gq31lo1eq6aONuS5phX2UGqFjS7Afi0ux9qqiOzHuBu4I/dfX+1MsPDwz4+Pt5M81Jm7OBRrrv1EIXJqVDlc9kMV75hgFsOHK1bZ/vmwZaTfrXYwvbfjNUruvnl86dibbOWXDbDrq3F+Yky/+X1w85D+VpcP3aIm/Y92VzQddqttVa1xlh6rlqijrMtmcvMDrj7cMNyERL+g8CrgH+i+M7dAHf31zaol6F4GOhVwGfd/c9qlVXCj8fIx77P0YlCpDoZs6rvDivLPLrrilZCqxlbmP47wUA+BxB5/kvCzkP5Wqy77juxzV15u7XWqt4YB/I57vngpXO2x9mWzBU24Uc5pPO2ZgJx9yng9WaWB/7ezF7j7g+Unjezq4GrAQYHB5vpQiocayLZhEkYcSSVWrEthmQPzc19ubDzUF4uzrkrb6vWWOqNMWqdZtqS5jX84pWZnRn8+nyNf6EEp3H+ALi8YvsN7j7s7sN9fX1hm5M6+oN3TVFkgrOuWi3TSK3Y4mh7IejP55qa/5Kw81BeLs65K2+r1jjqjbGZ7VHrSPPCfNO2dO2cAxQvlHag7F/d4y9m1he8s8fMcsBbgYebjlZC2bFlA7lsJnT5XDbDtk1rGtbZtmlNq6FVjS1s/81YvaI79jZryWUz7NiyIfL8l9cPOw/laxHHulRrq9Za1Rpj6blq4mxLmtfwkI67vz34eV4T7b8CuDE4jt8FfM3db2uiHYmg9EFX1LN0hl/Zm/hZOtViq9Z/p5+lUz7GqGfplM9DmLN0Sr/HfZZOvbWqHGOjM2vibEuaF+VD2zvc/S2NtrVCH9qKiEQX24e2wZeneoBzzGwlxTcmAGcC/S1FKSIibRPmLJ0/Aj5AMbkf4OWE/2vgswnFJSIiMQtzDP+TwCfN7L+4+6fbEJOIiCQgytUyP21mrwFeDSwr2/7VJAITEZF4Rbla5oeBiykm/O9Q/CLW3YASvohIB4hyx6vfBd4C/MLd/wPwOopXwRQRkQ4QJeEX3H0aOB18+/Y4cH4yYYmISNyiXEtnPPjW7Bconq3zG+CHiUQlIiKxC5XwrXh7q13B9XD+2sy+C5zp7vcnGp2IiMQm1CEdL34dd6zs8eNK9iIinSXKMfx9ZvbGxCIREZFERTmGfwnwR2b2BPACIW+AIiIiC0NsN0Axs5Xu/myL8YiISEKifNP2iQZF7gAubC0cERFJSpRj+I0sjlsWiYgsUnEm/MVxU1IRkUUqzoQvIiILmA7piIikRJg7XvXWe97dnwl+je1WhyIiEr8wZ+kc4OV7PldygguolSV+ERFZgMLc8eq8dgQiIiLJivLFK8zsHcCbg4c/cPfb4g9JRESSEPpDWzP7GHAN8GDw7xoz25VUYCIiEq8o7/CvAF4f3AQFM7sROAhcl0RgIiISr6inZebLfj8rzkBERCRZUd7h7wIOmtmdFM/YeTN6dy8i0jGiXDxtj5n9AHgjxYT/Z+7+i6QCExGReEU6S4disi+dpTMN/J94wxERkaS0cpbO+3WWjohI59BZOiIiKZHoWTpmtsbM7jSzh8zsp2Z2TcT+REQkJkmfpXMa+BN3v8/MVgAHzOx2d3+wuXBlsRk7eJTdew9zbKJAfz7Hji0bGN040Lb6Ydoq357vyeIOzxUmyWW7KJyexr34gujpznDy1BT9+Rw93V08cvyFOX2YQW5JF4XJac7KZTGDiZOTs/q7fuwQe/YfYcqdjBnbNq1h5+gQwKznKi1d0sWp09N129p8/koe/1WBYxOFmv3X8p4v3Ms9j758yaz1q5Zz8tT0nLa6l3Tx0unpmXIj63q5+aqLZs1jZd+XXNDHnQ+f4NhEYWYeSxfwKp/XamvS6n5Tvqat7kMLnXmVHadmYbNX8PJZOvujnqVjZt8EPuPut1d7fnh42MfHx6M0KR1s7OBRrrv1EIXJqZltuWyGXVuHQr3gWq0fpq0r3zDALQeOztqelFw2w4WDZ81KqiXbNw8CcNO+J1tuq16dWnNXmeyjWr9qOU89+2LL81hrTVrdbyr7aGYfmk9mdsDdhxuWi5jwB4BXUvY/A3e/K2TdtcBdwGvc/dfVyijhp8vIx77P0YnCnO0D+Rz3fPDSxOuHaStjVvXddLtlrHix2qRjqTV3az/47UT7jaLWmrS63zTT1kIRNuGHPqRjZn8B/DvgpxRPyYTi5ZEbJnwzOwO4BfhAZbI3s6uBqwEGBwfDhiOLwLEaL7pa2+OuH6bOQkj20L44mpm7dqs1F63uN8201WmiHMMfBTa4+0tROjCzLMVkf7O731r5vLvfANwAxXf4UdqWztafz1V9p9Wfz7Wlfpi20vYOv5m5a7daa9LqftNMW50mylk6jwHZKI2bmQFfAh5y949HqSuL344tG8hlM7O25bIZdmzZ0Jb6YdratmnNnO1JyWUzjKyrfoO5bZvWsG3Tmljaqlen1txFbavS+lXLY5nHWmvS6n7TbFudpmHCN7NPm9mngJPAj83s82b2qdK/BtVHgN8DLjWzHwf/roghblkERjcOsGvrEAP5HEbxuGmUD8tarR+mrZ2jQ7O2r+zJks9li2ePZLsI3nhjwPLuzEzd9auWV+3HLKgH5HNZVvZkZ/V381UXsX3z4Mw7+owZ2zcPsnO0GEv5c5WWLulq2NbIut6ZsVTrv9bc3XzVRXOS/vpVy6u2tXTJ7LQysq6X26+9eNY8Vva9ffPgzHOleaw2r9XWpNX9pnxNW9mHOkHDD23N7L31nnf3G+MKRh/aiohEF9uHtqWEbmbLgRfdfSp4nAGWthqoiIi0R5Rj+HcA5Z9k5ID/G284IiKSlCgJf5m7/6b0IPi9J/6QREQkCVES/gtmdmHpgZkNA4vzZFURkUUoynn41wBfN7NjFL9w1U/xi1giItIBoiT884CNwCDwb4HNFBO/iIh0gCiHdP48uCxCHriM4rdjP5dIVCIiErsoCb90abnfBv7a3b8JdMcfkoiIJCFKwj9qZp8H3gV8x8yWRqwvIiLzKErCfhewF7jc3SeAXmBHIlGJiEjsQn9o6+4ngVvLHv8c+HkSQYmISPx0SEZEJCWU8EVEUkIJX0QkJZTwRURSQglfRCQllPBFRFJCCV9EJCWU8EVEUkIJX0QkJZTwRURSQglfRCQllPBFRFJCCV9EJCWU8EVEUkIJX0QkJZTwRURSQglfRCQllPBFRFJCCV9EJCUSTfhm9mUzO25mDyTZj4iINBb6JuZN+grwGeCrCfcjMq/GDh5l997DHJso0J/PcckFfdz58ImZxzu2bGB040DNOvmeLO7wXGGyZvlGfZbqXD92iD37jzDlPqfO6hXdLMlkODZRYFm2i5dOTzPtkDFj26Y17BwdqtlfebsZMzafv5LHf1WYE395uwaUojCgpzvDyVNTc8ZYPpZSGW9Qp9Y8rD07x77HnmXKHTPILemiMDlNNmOcmnp5TkbW9XLzVRfVXbuzclnMYOJk7XWptQ5h1y5MH3Exr7JTxNqB2VrgNnd/TaOyw8PDPj4+nmg8InEbO3iU6249RGFyqmaZXDbDrq1DsxJcvTqV5cP0mctmuHDwLO559Jmmx7J982DVpH/92CFu2vdk0+1WUxoj0HD+KuuEncdG1q9azlPPvhi6fpj+m1m7en2EYWYH3H24UTkdwxdp0e69hxsmjMLkFLv3Hg5dp7J8mD4Lk1MtJXuAPfuPRNreitIYw8xfZZ2SKHWreeT4C5Hqh+m/mbWLUr8VSR/SacjMrgauBhgcHJznaESiOzZRiFwuTJ16ZcL2GVW1w0D1treqmXFEnce4hem/1bVLalzz/g7f3W9w92F3H+7r65vvcEQi68/nIpcLU6dembB9RpUxi7S9Vf35XOSxRJ3HuIXpv9W1S2pc857wRTrdji0byGUzdcvkshl2bNkQuk5l+TB95rIZRtb1hoy6um2b1kTa3orSGMPMX2Wdkih1q1m/anmk+mH6b2btotRvRdKnZe4B7gU2mNlTZva+JPsTmQ+jGwfYtXWIgXwOAwbyObZvHpz1uPJDuMo6K3uy5HPZmuXD9Llr6xA3X3UR2zcP1nxHvnpF90ydXLaLrqBYxqzmB7YAO0eHZrWbMWNkXW/V+MvbLY/CgOXdmTljrBxLqUy9OvXmYWRd70ycZtCT7cKA7szsORlZ18vt115cd+3yuSwre2qvS611iLJ2jfqIU+Jn6UShs3RERKLTWToiIjKLEr6ISEoo4YuIpIQSvohISijhi4ikhBK+iEhKKOGLiKSEEr6ISEoo4YuIpIQSvohISijhi4ikhBK+iEhKKOGLiKSEEr6ISEoo4YuIpIQSvohISijhi4ikhBK+iEhKKOGLiKSEEr6ISEoo4YuIpIQSvohISijhi4ikhBK+iEhKKOGLiKSEEr6ISEoo4YuIpIQSvohISijhi4ikhBK+iEhKKOGLiKTEkqQ7MLPLgU8CGeCL7v6xpPsUabexg0fZvfcwxyYK9Odz7NiygdGNA/Md1hzlcZ6Vy2IGEycna8Zcb1y1nivfnu/J4g7PFSZZlu3ipdPTTDtkzNi2aQ07R4fmxHj92CH27D/ClDsGeLC9y2Dpki5enJyeFXsu20Xh9DQetHt+Xw+PnTjJlPusOku6YHK6+rxku+D0NPTnc5yemuKXz59qOJcW/CwfY5g5rbcmSe875u6NSzXbuFkG+EfgMuAp4EfANnd/sFr54eFhHx8fTywekSSMHTzKdbceojA5NbMtl82wa+vQgkr61eIsVxlzvXEBVZ+78g0D3HLgaM0+Km3fPDgr6V8/doib9j0ZeWwLVaP9IK59x8wOuPtwo3JJH9J5E/Azd3/M3U8Bfwe8M+E+Rdpq997DcxJcYXKK3XsPz1NE1VWLs1xlzPXGVeu5PfuPhE72AHv2H6n7uNM12g/ave8kfUhnAChfwaeATeUFzOxq4GqAwcHBhMMRid+xiUKk7fMlTDzlZZoZ11TEIwaV5aPW7wT15qvd+07S7/CtyrZZK+ruN7j7sLsP9/X1JRyOSPz687lI2+dLmHjKy9QbV63nMlbtJV9bZfmo9TtBvXlv976TdMJ/ClhT9vhc4FjCfYq01Y4tG8hlM7O25bIZdmzZME8RVVctznKVMdcbV63ntm1aU7ePSts2ran7uNM12g/ave8kfUjnR8B6MzsPOAq8G/j3Cfcp0lalD9cW+lk6lXE2OqMkzLiqPTf8yt6mz9IpPU7LWTrt3ncSPUsHwMyuAD5B8bTML7v7R2uV1Vk6IiLRhT1LJ/Hz8N39O8B3ku5HRETq0zdtRURSQglfRCQllPBFRFJCCV9EJCWU8EVEUiLx0zKjMLMTwBMNip0DPN2GcBaqNI8/zWOHdI9fY6/vle7e8FIFCyrhh2Fm42HON12s0jz+NI8d0j1+jT2eseuQjohISijhi4ikRCcm/BvmO4B5lubxp3nskO7xa+wx6Lhj+CIi0pxOfIcvIiJN6KiEb2aXm9lhM/uZmX1wvuNJkpmtMbM7zewhM/upmV0TbO81s9vN7JHg58r5jjUpZpYxs4Nmdlvw+Dwz2x+M/X+bWfd8x5gUM8ub2TfM7OFgH7goLWtvZv812OcfMLM9ZrZsMa+9mX3ZzI6b2QNl26qutRV9KsiB95vZhVH66piEH9wQ/bPA24BXA9vM7NXzG1WiTgN/4u7/AtgM/KdgvB8E7nD39cAdwePF6hrgobLHfwH8VTD2Z4H3zUtU7fFJ4LvufgHwOorzsOjX3swGgPcDw+7+GoqXVX83i3vtvwJcXrGt1lq/DVgf/Lsa+FyUjjom4ZOyG6K7+8/d/b7g9+cpvuAHKI75xqDYjcDo/ESYLDM7F/ht4IvBYwMuBb4RFFnMYz8TeDPwJQB3P+XuE6Rk7Sletj1nZkuAHuDnLOK1d/e7gGcqNtda63cCX/WifUDezF4Rtq9OSvjVboi+sG4plBAzWwtsBPYDq93951D8owCsmr/IEvUJ4E+B0j2KzgYm3P108Hgxr//5wAngb4JDWl80s+WkYO3d/Sjwl8CTFBP9c8AB0rP2JbXWuqU82EkJv+EN0RcjMzsDuAX4gLv/er7jaQczeztw3N0PlG+uUnSxrv8S4ELgc+6+EXiBRXj4pprgWPU7gfOAfmA5xcMYlRbr2jfS0uugkxJ+6m6IbmZZisn+Zne/Ndj8y9J/4YKfx+crvgSNAO8ws8cpHrq7lOI7/nzw33xY3Ov/FPCUu+8PHn+D4h+ANKz9W4F/cvcT7j4J3Ar8K9Kz9iW11rqlPNhJCX/mhujBJ/TvBr41zzElJjhm/SXgIXf/eNlT3wLeG/z+XuCb7Y4tae5+nbuf6+5rKa7z9939PcCdwO8GxRbl2AHc/RfAETPbEGx6C/AgKVh7iodyNptZT/AaKI09FWtfptZafwv4/eBsnc3Ac6VDP6G4e8f8A64A/hF4FPjQfMeT8Fj/NcX/qt0P/Dj4dwXFY9l3AI8EP3vnO9aE5+Fi4Lbg9/OBHwI/A74OLJ3v+BIc9+uB8WD9x4CVaVl74CPAw8ADwN8CSxfz2gN7KH5eMUnxHfz7aq01xUM6nw1y4CGKZzOF7kvftBURSYlOOqQjIiItUMIXEUkJJXwRkZRQwhcRSQklfBGRlFDCFxFJCSV8WVTM7OLS5ZQT7ONxMzunzvO/SaDP2NuU9FHCl44QfLNQ+6tIC/QCkgXLzNYGN//4n8B9wO+Z2b1mdp+ZfT24sFzpxjgPm9ndwNay+v/dzP5b2eMHgiuPYma/H9xA4idm9rfBtj4zu8XMfhT8Gwm2n21m3wuuXPl5ql/Aqlr8s/63YWafMbM/CH5/3Mw+EozlkJldEGw/w8z+Jth2v5ldWVb/o0G8+8xsdVOTKqmmhC8L3Qbgq8BlFL9y/lZ3v5DiZQeuNbNlwBeA3wH+DfDPGjVoZv8S+BBwqbu/juKNVqB405G/cvc3AlcSXIsf+DBwtxevXPktYDCmsT0djOVzQOkP059TvD7KkLu/Fvh+sH05sC+I9y7gqphikBRZ0riIyLx6wt33BZdMfjVwT/GaWnQD9wIXULy64iMAZnYTxTsB1XMp8A13fxrA3Us3n3gr8OqgfYAzzWxnkiKkAAABgklEQVQFxZuRbA3KftvMno1pbKUroB7g5f+ZvJXiBeMI+iv1dQq4raz8ZTHFICmihC8L3QvBTwNud/dt5U+a2eupfT3w08z+X+yysraq1ekCLnL3QkUf1Omjnlr9l7wU/Jzi5ddirdgm/eULX5WXFwlNh3SkU+wDRszsVQDB5XP/OcWrKp5nZuuCcuV/EB6neB15gps9nxdsvwN4l5mdHTzXG2z/HvCfS5WDPyZQPITynmDb2yheuTKMJyj+j2GpmZ1F8VK/jVTGsChvVC7zQwlfOoK7nwD+ANhjZvdT/ANwgbu/SPEQzreDD22fKKt2C9BrZj8G/pjipbVx958CHwX+n5n9BCjdb+D9wHDwYemDwH8Mtn8EeLOZ3Qf8FsVrtoeJ+QjwNYqXOL4ZOBii2k5gZfAB80+AS8L0JRKGLo8sIpISeocvIpIS+uBHpAnB8f87qjz1Fnf/VbvjEQlDh3RERFJCh3RERFJCCV9EJCWU8EVEUkIJX0QkJZTwRURS4v8Db+CSToy9c68AAAAASUVORK5CYII="/>
          <p:cNvSpPr>
            <a:spLocks noChangeAspect="1" noChangeArrowheads="1"/>
          </p:cNvSpPr>
          <p:nvPr/>
        </p:nvSpPr>
        <p:spPr bwMode="auto">
          <a:xfrm>
            <a:off x="347964" y="1861458"/>
            <a:ext cx="3958226" cy="39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5118" y="401652"/>
            <a:ext cx="158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I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53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6" y="0"/>
            <a:ext cx="8309881" cy="333495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" y="569273"/>
            <a:ext cx="11656463" cy="61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2633"/>
            <a:ext cx="9404723" cy="6811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93" y="892629"/>
            <a:ext cx="9637776" cy="57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307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Data Visualization and Analysis</vt:lpstr>
      <vt:lpstr>Problem Statement</vt:lpstr>
      <vt:lpstr>PowerPoint Presentation</vt:lpstr>
      <vt:lpstr>PowerPoint Presentation</vt:lpstr>
      <vt:lpstr>Group by the given data by school rating.</vt:lpstr>
      <vt:lpstr>Correlation between school rating and reduce lunch.</vt:lpstr>
      <vt:lpstr>Scatter plot-</vt:lpstr>
      <vt:lpstr>Pair plot-</vt:lpstr>
      <vt:lpstr>Heat Plot-</vt:lpstr>
      <vt:lpstr>Result &amp; Conclusion-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2019-06-21T14:54:09Z</dcterms:created>
  <dcterms:modified xsi:type="dcterms:W3CDTF">2019-07-15T17:35:58Z</dcterms:modified>
</cp:coreProperties>
</file>